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505" r:id="rId5"/>
    <p:sldId id="510" r:id="rId6"/>
    <p:sldId id="506" r:id="rId7"/>
    <p:sldId id="507" r:id="rId8"/>
    <p:sldId id="509" r:id="rId9"/>
    <p:sldId id="511" r:id="rId10"/>
    <p:sldId id="512" r:id="rId11"/>
    <p:sldId id="514" r:id="rId12"/>
    <p:sldId id="515" r:id="rId13"/>
    <p:sldId id="518" r:id="rId14"/>
    <p:sldId id="519" r:id="rId15"/>
    <p:sldId id="517" r:id="rId16"/>
    <p:sldId id="466" r:id="rId17"/>
    <p:sldId id="516" r:id="rId18"/>
    <p:sldId id="520" r:id="rId19"/>
    <p:sldId id="521"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B8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8" d="100"/>
          <a:sy n="108" d="100"/>
        </p:scale>
        <p:origin x="16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E3EDF-9A8E-4416-A12F-C2183F82758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30BCE84B-9D4D-48FD-BCE3-3B447CF6D825}">
      <dgm:prSet/>
      <dgm:spPr/>
      <dgm:t>
        <a:bodyPr/>
        <a:lstStyle/>
        <a:p>
          <a:pPr>
            <a:lnSpc>
              <a:spcPct val="100000"/>
            </a:lnSpc>
            <a:defRPr cap="all"/>
          </a:pPr>
          <a:r>
            <a:rPr lang="en-US"/>
            <a:t>What is Ethics &amp; Compliance</a:t>
          </a:r>
        </a:p>
      </dgm:t>
    </dgm:pt>
    <dgm:pt modelId="{9B278C1E-99F7-40CD-878F-BA514A49292A}" type="parTrans" cxnId="{843E5B7B-7AF7-438A-A043-F4ADCA718535}">
      <dgm:prSet/>
      <dgm:spPr/>
      <dgm:t>
        <a:bodyPr/>
        <a:lstStyle/>
        <a:p>
          <a:endParaRPr lang="en-US"/>
        </a:p>
      </dgm:t>
    </dgm:pt>
    <dgm:pt modelId="{03C3AFBE-3D12-4399-9444-BAC1444701F7}" type="sibTrans" cxnId="{843E5B7B-7AF7-438A-A043-F4ADCA718535}">
      <dgm:prSet/>
      <dgm:spPr/>
      <dgm:t>
        <a:bodyPr/>
        <a:lstStyle/>
        <a:p>
          <a:pPr>
            <a:lnSpc>
              <a:spcPct val="100000"/>
            </a:lnSpc>
          </a:pPr>
          <a:endParaRPr lang="en-US"/>
        </a:p>
      </dgm:t>
    </dgm:pt>
    <dgm:pt modelId="{BF48BBDF-F0CA-4EEE-A799-DC7CA5E49105}">
      <dgm:prSet/>
      <dgm:spPr/>
      <dgm:t>
        <a:bodyPr/>
        <a:lstStyle/>
        <a:p>
          <a:pPr>
            <a:lnSpc>
              <a:spcPct val="100000"/>
            </a:lnSpc>
            <a:defRPr cap="all"/>
          </a:pPr>
          <a:r>
            <a:rPr lang="en-US"/>
            <a:t>Why is it important</a:t>
          </a:r>
        </a:p>
      </dgm:t>
    </dgm:pt>
    <dgm:pt modelId="{E7AF0F4B-92A8-4186-89AD-6A5A4CF50680}" type="parTrans" cxnId="{7B1D0EE0-147D-4B43-8A40-FFE10423AEDD}">
      <dgm:prSet/>
      <dgm:spPr/>
      <dgm:t>
        <a:bodyPr/>
        <a:lstStyle/>
        <a:p>
          <a:endParaRPr lang="en-US"/>
        </a:p>
      </dgm:t>
    </dgm:pt>
    <dgm:pt modelId="{702E5EC5-D10F-4DF0-9CF0-A8C4D6B22387}" type="sibTrans" cxnId="{7B1D0EE0-147D-4B43-8A40-FFE10423AEDD}">
      <dgm:prSet/>
      <dgm:spPr/>
      <dgm:t>
        <a:bodyPr/>
        <a:lstStyle/>
        <a:p>
          <a:pPr>
            <a:lnSpc>
              <a:spcPct val="100000"/>
            </a:lnSpc>
          </a:pPr>
          <a:endParaRPr lang="en-US"/>
        </a:p>
      </dgm:t>
    </dgm:pt>
    <dgm:pt modelId="{548AC912-A5B2-467F-BE35-EA41CFAC832A}">
      <dgm:prSet/>
      <dgm:spPr/>
      <dgm:t>
        <a:bodyPr/>
        <a:lstStyle/>
        <a:p>
          <a:pPr>
            <a:lnSpc>
              <a:spcPct val="100000"/>
            </a:lnSpc>
            <a:defRPr cap="all"/>
          </a:pPr>
          <a:r>
            <a:rPr lang="en-US"/>
            <a:t>Key Elements</a:t>
          </a:r>
        </a:p>
      </dgm:t>
    </dgm:pt>
    <dgm:pt modelId="{26AD0EF8-3FBC-43F7-934D-E950E232EDD2}" type="parTrans" cxnId="{A6B654A6-81CD-4F8D-AAAA-6EABB75F3471}">
      <dgm:prSet/>
      <dgm:spPr/>
      <dgm:t>
        <a:bodyPr/>
        <a:lstStyle/>
        <a:p>
          <a:endParaRPr lang="en-US"/>
        </a:p>
      </dgm:t>
    </dgm:pt>
    <dgm:pt modelId="{91AC7EC0-1E27-48B0-AA80-1D0E002CC934}" type="sibTrans" cxnId="{A6B654A6-81CD-4F8D-AAAA-6EABB75F3471}">
      <dgm:prSet/>
      <dgm:spPr/>
      <dgm:t>
        <a:bodyPr/>
        <a:lstStyle/>
        <a:p>
          <a:pPr>
            <a:lnSpc>
              <a:spcPct val="100000"/>
            </a:lnSpc>
          </a:pPr>
          <a:endParaRPr lang="en-US"/>
        </a:p>
      </dgm:t>
    </dgm:pt>
    <dgm:pt modelId="{59073C41-CA2A-4855-97D1-38CB60960BD3}">
      <dgm:prSet/>
      <dgm:spPr/>
      <dgm:t>
        <a:bodyPr/>
        <a:lstStyle/>
        <a:p>
          <a:pPr>
            <a:lnSpc>
              <a:spcPct val="100000"/>
            </a:lnSpc>
            <a:defRPr cap="all"/>
          </a:pPr>
          <a:r>
            <a:rPr lang="en-US" dirty="0"/>
            <a:t>Teaching </a:t>
          </a:r>
          <a:r>
            <a:rPr lang="en-US" dirty="0" err="1"/>
            <a:t>E&amp;C</a:t>
          </a:r>
          <a:endParaRPr lang="en-US" dirty="0"/>
        </a:p>
      </dgm:t>
    </dgm:pt>
    <dgm:pt modelId="{85A604FD-142C-4CBD-8BC7-EBBF027B84F5}" type="parTrans" cxnId="{5841E6EB-14FB-49BF-941D-1EFB2AC22C8D}">
      <dgm:prSet/>
      <dgm:spPr/>
      <dgm:t>
        <a:bodyPr/>
        <a:lstStyle/>
        <a:p>
          <a:endParaRPr lang="en-US"/>
        </a:p>
      </dgm:t>
    </dgm:pt>
    <dgm:pt modelId="{64B01144-2B7B-4E03-ACF1-FCCA6219DE2A}" type="sibTrans" cxnId="{5841E6EB-14FB-49BF-941D-1EFB2AC22C8D}">
      <dgm:prSet/>
      <dgm:spPr/>
      <dgm:t>
        <a:bodyPr/>
        <a:lstStyle/>
        <a:p>
          <a:endParaRPr lang="en-US"/>
        </a:p>
      </dgm:t>
    </dgm:pt>
    <dgm:pt modelId="{1D77F7CC-04F8-4076-AD85-493F2456EC30}" type="pres">
      <dgm:prSet presAssocID="{27BE3EDF-9A8E-4416-A12F-C2183F82758F}" presName="root" presStyleCnt="0">
        <dgm:presLayoutVars>
          <dgm:dir/>
          <dgm:resizeHandles val="exact"/>
        </dgm:presLayoutVars>
      </dgm:prSet>
      <dgm:spPr/>
    </dgm:pt>
    <dgm:pt modelId="{D28AD0F1-C38E-44E6-85E7-99DE7501447C}" type="pres">
      <dgm:prSet presAssocID="{30BCE84B-9D4D-48FD-BCE3-3B447CF6D825}" presName="compNode" presStyleCnt="0"/>
      <dgm:spPr/>
    </dgm:pt>
    <dgm:pt modelId="{2C995FA7-4BC2-4390-AB49-484972315A8E}" type="pres">
      <dgm:prSet presAssocID="{30BCE84B-9D4D-48FD-BCE3-3B447CF6D825}" presName="iconBgRect" presStyleLbl="bgShp" presStyleIdx="0" presStyleCnt="4"/>
      <dgm:spPr/>
    </dgm:pt>
    <dgm:pt modelId="{A9DD17D8-A7F9-4A0C-A7DE-8CB895EB0CAD}" type="pres">
      <dgm:prSet presAssocID="{30BCE84B-9D4D-48FD-BCE3-3B447CF6D82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1F27D543-697D-4D26-A60A-3369380EF610}" type="pres">
      <dgm:prSet presAssocID="{30BCE84B-9D4D-48FD-BCE3-3B447CF6D825}" presName="spaceRect" presStyleCnt="0"/>
      <dgm:spPr/>
    </dgm:pt>
    <dgm:pt modelId="{0DE5EEFE-9BA8-4C4A-9F69-5E0C3DC91357}" type="pres">
      <dgm:prSet presAssocID="{30BCE84B-9D4D-48FD-BCE3-3B447CF6D825}" presName="textRect" presStyleLbl="revTx" presStyleIdx="0" presStyleCnt="4">
        <dgm:presLayoutVars>
          <dgm:chMax val="1"/>
          <dgm:chPref val="1"/>
        </dgm:presLayoutVars>
      </dgm:prSet>
      <dgm:spPr/>
    </dgm:pt>
    <dgm:pt modelId="{90D6A4AD-C260-4445-943D-C17699DA347F}" type="pres">
      <dgm:prSet presAssocID="{03C3AFBE-3D12-4399-9444-BAC1444701F7}" presName="sibTrans" presStyleCnt="0"/>
      <dgm:spPr/>
    </dgm:pt>
    <dgm:pt modelId="{A55178BD-3740-445E-A60A-CCEE72C7F00D}" type="pres">
      <dgm:prSet presAssocID="{BF48BBDF-F0CA-4EEE-A799-DC7CA5E49105}" presName="compNode" presStyleCnt="0"/>
      <dgm:spPr/>
    </dgm:pt>
    <dgm:pt modelId="{69CE0766-2F79-4048-BC78-39EDDECCB420}" type="pres">
      <dgm:prSet presAssocID="{BF48BBDF-F0CA-4EEE-A799-DC7CA5E49105}" presName="iconBgRect" presStyleLbl="bgShp" presStyleIdx="1" presStyleCnt="4"/>
      <dgm:spPr/>
    </dgm:pt>
    <dgm:pt modelId="{DC2EA6A4-2B16-4DBB-B401-D8D03DF8E066}" type="pres">
      <dgm:prSet presAssocID="{BF48BBDF-F0CA-4EEE-A799-DC7CA5E491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lp"/>
        </a:ext>
      </dgm:extLst>
    </dgm:pt>
    <dgm:pt modelId="{D42F42FA-0673-45DB-A110-DB14786D5002}" type="pres">
      <dgm:prSet presAssocID="{BF48BBDF-F0CA-4EEE-A799-DC7CA5E49105}" presName="spaceRect" presStyleCnt="0"/>
      <dgm:spPr/>
    </dgm:pt>
    <dgm:pt modelId="{2EFEE16B-4C1A-4F2E-99EE-164286FFAFB5}" type="pres">
      <dgm:prSet presAssocID="{BF48BBDF-F0CA-4EEE-A799-DC7CA5E49105}" presName="textRect" presStyleLbl="revTx" presStyleIdx="1" presStyleCnt="4">
        <dgm:presLayoutVars>
          <dgm:chMax val="1"/>
          <dgm:chPref val="1"/>
        </dgm:presLayoutVars>
      </dgm:prSet>
      <dgm:spPr/>
    </dgm:pt>
    <dgm:pt modelId="{81DA6ECE-AEFF-4D8A-8032-D8D12E900EC9}" type="pres">
      <dgm:prSet presAssocID="{702E5EC5-D10F-4DF0-9CF0-A8C4D6B22387}" presName="sibTrans" presStyleCnt="0"/>
      <dgm:spPr/>
    </dgm:pt>
    <dgm:pt modelId="{D47E99E0-8A97-4A57-A75A-B5D521D295D9}" type="pres">
      <dgm:prSet presAssocID="{548AC912-A5B2-467F-BE35-EA41CFAC832A}" presName="compNode" presStyleCnt="0"/>
      <dgm:spPr/>
    </dgm:pt>
    <dgm:pt modelId="{460EE260-3CB4-4939-BC16-B108F30F85DB}" type="pres">
      <dgm:prSet presAssocID="{548AC912-A5B2-467F-BE35-EA41CFAC832A}" presName="iconBgRect" presStyleLbl="bgShp" presStyleIdx="2" presStyleCnt="4"/>
      <dgm:spPr/>
    </dgm:pt>
    <dgm:pt modelId="{4412D310-4E76-4570-97D4-95A70A70CD80}" type="pres">
      <dgm:prSet presAssocID="{548AC912-A5B2-467F-BE35-EA41CFAC83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ey"/>
        </a:ext>
      </dgm:extLst>
    </dgm:pt>
    <dgm:pt modelId="{279C4761-5CA5-4DC7-911D-2FF08F3253D7}" type="pres">
      <dgm:prSet presAssocID="{548AC912-A5B2-467F-BE35-EA41CFAC832A}" presName="spaceRect" presStyleCnt="0"/>
      <dgm:spPr/>
    </dgm:pt>
    <dgm:pt modelId="{6FA0BBD5-82A4-4797-87BE-8FB512631D63}" type="pres">
      <dgm:prSet presAssocID="{548AC912-A5B2-467F-BE35-EA41CFAC832A}" presName="textRect" presStyleLbl="revTx" presStyleIdx="2" presStyleCnt="4">
        <dgm:presLayoutVars>
          <dgm:chMax val="1"/>
          <dgm:chPref val="1"/>
        </dgm:presLayoutVars>
      </dgm:prSet>
      <dgm:spPr/>
    </dgm:pt>
    <dgm:pt modelId="{9DD2FA28-3F5B-47C6-8E19-B7EF76E2D32C}" type="pres">
      <dgm:prSet presAssocID="{91AC7EC0-1E27-48B0-AA80-1D0E002CC934}" presName="sibTrans" presStyleCnt="0"/>
      <dgm:spPr/>
    </dgm:pt>
    <dgm:pt modelId="{9A580E6A-0886-4A6A-87C1-5ABBAD7637F1}" type="pres">
      <dgm:prSet presAssocID="{59073C41-CA2A-4855-97D1-38CB60960BD3}" presName="compNode" presStyleCnt="0"/>
      <dgm:spPr/>
    </dgm:pt>
    <dgm:pt modelId="{BD273367-072A-47F5-890F-DBA7EE3D7A6D}" type="pres">
      <dgm:prSet presAssocID="{59073C41-CA2A-4855-97D1-38CB60960BD3}" presName="iconBgRect" presStyleLbl="bgShp" presStyleIdx="3" presStyleCnt="4"/>
      <dgm:spPr/>
    </dgm:pt>
    <dgm:pt modelId="{65CEB886-14E3-4661-B60D-C671D7A333A7}" type="pres">
      <dgm:prSet presAssocID="{59073C41-CA2A-4855-97D1-38CB60960BD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CFE01A73-C853-4D74-8451-7B7EDBBD82BC}" type="pres">
      <dgm:prSet presAssocID="{59073C41-CA2A-4855-97D1-38CB60960BD3}" presName="spaceRect" presStyleCnt="0"/>
      <dgm:spPr/>
    </dgm:pt>
    <dgm:pt modelId="{6A972AD5-6F8E-4635-8B66-053E9B4F1132}" type="pres">
      <dgm:prSet presAssocID="{59073C41-CA2A-4855-97D1-38CB60960BD3}" presName="textRect" presStyleLbl="revTx" presStyleIdx="3" presStyleCnt="4">
        <dgm:presLayoutVars>
          <dgm:chMax val="1"/>
          <dgm:chPref val="1"/>
        </dgm:presLayoutVars>
      </dgm:prSet>
      <dgm:spPr/>
    </dgm:pt>
  </dgm:ptLst>
  <dgm:cxnLst>
    <dgm:cxn modelId="{91FB8306-81EC-400C-ABF0-76EEB253BC4E}" type="presOf" srcId="{59073C41-CA2A-4855-97D1-38CB60960BD3}" destId="{6A972AD5-6F8E-4635-8B66-053E9B4F1132}" srcOrd="0" destOrd="0" presId="urn:microsoft.com/office/officeart/2018/5/layout/IconCircleLabelList"/>
    <dgm:cxn modelId="{12C3584F-31F3-491F-8746-AE10757071E9}" type="presOf" srcId="{548AC912-A5B2-467F-BE35-EA41CFAC832A}" destId="{6FA0BBD5-82A4-4797-87BE-8FB512631D63}" srcOrd="0" destOrd="0" presId="urn:microsoft.com/office/officeart/2018/5/layout/IconCircleLabelList"/>
    <dgm:cxn modelId="{843E5B7B-7AF7-438A-A043-F4ADCA718535}" srcId="{27BE3EDF-9A8E-4416-A12F-C2183F82758F}" destId="{30BCE84B-9D4D-48FD-BCE3-3B447CF6D825}" srcOrd="0" destOrd="0" parTransId="{9B278C1E-99F7-40CD-878F-BA514A49292A}" sibTransId="{03C3AFBE-3D12-4399-9444-BAC1444701F7}"/>
    <dgm:cxn modelId="{FE06709C-54BB-4F9E-8D31-8DDA5E102277}" type="presOf" srcId="{27BE3EDF-9A8E-4416-A12F-C2183F82758F}" destId="{1D77F7CC-04F8-4076-AD85-493F2456EC30}" srcOrd="0" destOrd="0" presId="urn:microsoft.com/office/officeart/2018/5/layout/IconCircleLabelList"/>
    <dgm:cxn modelId="{A6B654A6-81CD-4F8D-AAAA-6EABB75F3471}" srcId="{27BE3EDF-9A8E-4416-A12F-C2183F82758F}" destId="{548AC912-A5B2-467F-BE35-EA41CFAC832A}" srcOrd="2" destOrd="0" parTransId="{26AD0EF8-3FBC-43F7-934D-E950E232EDD2}" sibTransId="{91AC7EC0-1E27-48B0-AA80-1D0E002CC934}"/>
    <dgm:cxn modelId="{0221EEBE-761E-4290-AB4B-5AE7A971A9D2}" type="presOf" srcId="{BF48BBDF-F0CA-4EEE-A799-DC7CA5E49105}" destId="{2EFEE16B-4C1A-4F2E-99EE-164286FFAFB5}" srcOrd="0" destOrd="0" presId="urn:microsoft.com/office/officeart/2018/5/layout/IconCircleLabelList"/>
    <dgm:cxn modelId="{7B1D0EE0-147D-4B43-8A40-FFE10423AEDD}" srcId="{27BE3EDF-9A8E-4416-A12F-C2183F82758F}" destId="{BF48BBDF-F0CA-4EEE-A799-DC7CA5E49105}" srcOrd="1" destOrd="0" parTransId="{E7AF0F4B-92A8-4186-89AD-6A5A4CF50680}" sibTransId="{702E5EC5-D10F-4DF0-9CF0-A8C4D6B22387}"/>
    <dgm:cxn modelId="{C60B1DE6-8FB7-4974-852F-7FB480C49B81}" type="presOf" srcId="{30BCE84B-9D4D-48FD-BCE3-3B447CF6D825}" destId="{0DE5EEFE-9BA8-4C4A-9F69-5E0C3DC91357}" srcOrd="0" destOrd="0" presId="urn:microsoft.com/office/officeart/2018/5/layout/IconCircleLabelList"/>
    <dgm:cxn modelId="{5841E6EB-14FB-49BF-941D-1EFB2AC22C8D}" srcId="{27BE3EDF-9A8E-4416-A12F-C2183F82758F}" destId="{59073C41-CA2A-4855-97D1-38CB60960BD3}" srcOrd="3" destOrd="0" parTransId="{85A604FD-142C-4CBD-8BC7-EBBF027B84F5}" sibTransId="{64B01144-2B7B-4E03-ACF1-FCCA6219DE2A}"/>
    <dgm:cxn modelId="{94C1581B-59F9-494B-8E8B-3897C4E207F3}" type="presParOf" srcId="{1D77F7CC-04F8-4076-AD85-493F2456EC30}" destId="{D28AD0F1-C38E-44E6-85E7-99DE7501447C}" srcOrd="0" destOrd="0" presId="urn:microsoft.com/office/officeart/2018/5/layout/IconCircleLabelList"/>
    <dgm:cxn modelId="{0C8A3453-AB22-4DA7-B922-2A3588F7BED2}" type="presParOf" srcId="{D28AD0F1-C38E-44E6-85E7-99DE7501447C}" destId="{2C995FA7-4BC2-4390-AB49-484972315A8E}" srcOrd="0" destOrd="0" presId="urn:microsoft.com/office/officeart/2018/5/layout/IconCircleLabelList"/>
    <dgm:cxn modelId="{CF0D4253-9240-4CCE-A4A4-4959780B504D}" type="presParOf" srcId="{D28AD0F1-C38E-44E6-85E7-99DE7501447C}" destId="{A9DD17D8-A7F9-4A0C-A7DE-8CB895EB0CAD}" srcOrd="1" destOrd="0" presId="urn:microsoft.com/office/officeart/2018/5/layout/IconCircleLabelList"/>
    <dgm:cxn modelId="{8E89610F-7535-4655-B4F0-57F698C54AF3}" type="presParOf" srcId="{D28AD0F1-C38E-44E6-85E7-99DE7501447C}" destId="{1F27D543-697D-4D26-A60A-3369380EF610}" srcOrd="2" destOrd="0" presId="urn:microsoft.com/office/officeart/2018/5/layout/IconCircleLabelList"/>
    <dgm:cxn modelId="{AB63C2F0-8122-4878-809B-6E25AAAB42A5}" type="presParOf" srcId="{D28AD0F1-C38E-44E6-85E7-99DE7501447C}" destId="{0DE5EEFE-9BA8-4C4A-9F69-5E0C3DC91357}" srcOrd="3" destOrd="0" presId="urn:microsoft.com/office/officeart/2018/5/layout/IconCircleLabelList"/>
    <dgm:cxn modelId="{297335DA-82E5-4E9E-8BD0-AE5F614448D4}" type="presParOf" srcId="{1D77F7CC-04F8-4076-AD85-493F2456EC30}" destId="{90D6A4AD-C260-4445-943D-C17699DA347F}" srcOrd="1" destOrd="0" presId="urn:microsoft.com/office/officeart/2018/5/layout/IconCircleLabelList"/>
    <dgm:cxn modelId="{5ED13897-778F-47E8-98A8-5AF3751E894F}" type="presParOf" srcId="{1D77F7CC-04F8-4076-AD85-493F2456EC30}" destId="{A55178BD-3740-445E-A60A-CCEE72C7F00D}" srcOrd="2" destOrd="0" presId="urn:microsoft.com/office/officeart/2018/5/layout/IconCircleLabelList"/>
    <dgm:cxn modelId="{CCF6DD53-ADBE-4F05-A883-3B00D00B50F2}" type="presParOf" srcId="{A55178BD-3740-445E-A60A-CCEE72C7F00D}" destId="{69CE0766-2F79-4048-BC78-39EDDECCB420}" srcOrd="0" destOrd="0" presId="urn:microsoft.com/office/officeart/2018/5/layout/IconCircleLabelList"/>
    <dgm:cxn modelId="{00A08BB1-43FB-4C40-96EA-AEA8B1DF7B39}" type="presParOf" srcId="{A55178BD-3740-445E-A60A-CCEE72C7F00D}" destId="{DC2EA6A4-2B16-4DBB-B401-D8D03DF8E066}" srcOrd="1" destOrd="0" presId="urn:microsoft.com/office/officeart/2018/5/layout/IconCircleLabelList"/>
    <dgm:cxn modelId="{902AD85B-9738-4C61-8194-145F12B4458B}" type="presParOf" srcId="{A55178BD-3740-445E-A60A-CCEE72C7F00D}" destId="{D42F42FA-0673-45DB-A110-DB14786D5002}" srcOrd="2" destOrd="0" presId="urn:microsoft.com/office/officeart/2018/5/layout/IconCircleLabelList"/>
    <dgm:cxn modelId="{F7BB51D5-1BF4-4D57-AD88-B3B444ED5D2A}" type="presParOf" srcId="{A55178BD-3740-445E-A60A-CCEE72C7F00D}" destId="{2EFEE16B-4C1A-4F2E-99EE-164286FFAFB5}" srcOrd="3" destOrd="0" presId="urn:microsoft.com/office/officeart/2018/5/layout/IconCircleLabelList"/>
    <dgm:cxn modelId="{ACDFC777-E616-41D7-8BDB-BBBDFC779977}" type="presParOf" srcId="{1D77F7CC-04F8-4076-AD85-493F2456EC30}" destId="{81DA6ECE-AEFF-4D8A-8032-D8D12E900EC9}" srcOrd="3" destOrd="0" presId="urn:microsoft.com/office/officeart/2018/5/layout/IconCircleLabelList"/>
    <dgm:cxn modelId="{1D9564F8-5AAC-454B-A585-2089E19214DE}" type="presParOf" srcId="{1D77F7CC-04F8-4076-AD85-493F2456EC30}" destId="{D47E99E0-8A97-4A57-A75A-B5D521D295D9}" srcOrd="4" destOrd="0" presId="urn:microsoft.com/office/officeart/2018/5/layout/IconCircleLabelList"/>
    <dgm:cxn modelId="{36EF60DA-C438-42AE-B690-361A52BD0233}" type="presParOf" srcId="{D47E99E0-8A97-4A57-A75A-B5D521D295D9}" destId="{460EE260-3CB4-4939-BC16-B108F30F85DB}" srcOrd="0" destOrd="0" presId="urn:microsoft.com/office/officeart/2018/5/layout/IconCircleLabelList"/>
    <dgm:cxn modelId="{1176328F-A0ED-45A0-B9F5-3FCC465F5A4C}" type="presParOf" srcId="{D47E99E0-8A97-4A57-A75A-B5D521D295D9}" destId="{4412D310-4E76-4570-97D4-95A70A70CD80}" srcOrd="1" destOrd="0" presId="urn:microsoft.com/office/officeart/2018/5/layout/IconCircleLabelList"/>
    <dgm:cxn modelId="{F83E0DE7-1D47-4CBC-BDD7-D957EDDA46EB}" type="presParOf" srcId="{D47E99E0-8A97-4A57-A75A-B5D521D295D9}" destId="{279C4761-5CA5-4DC7-911D-2FF08F3253D7}" srcOrd="2" destOrd="0" presId="urn:microsoft.com/office/officeart/2018/5/layout/IconCircleLabelList"/>
    <dgm:cxn modelId="{DBD49CAC-2804-47E1-975C-94E13DE0E4E2}" type="presParOf" srcId="{D47E99E0-8A97-4A57-A75A-B5D521D295D9}" destId="{6FA0BBD5-82A4-4797-87BE-8FB512631D63}" srcOrd="3" destOrd="0" presId="urn:microsoft.com/office/officeart/2018/5/layout/IconCircleLabelList"/>
    <dgm:cxn modelId="{84F40701-D444-420C-92A9-EE39BC5AC4A6}" type="presParOf" srcId="{1D77F7CC-04F8-4076-AD85-493F2456EC30}" destId="{9DD2FA28-3F5B-47C6-8E19-B7EF76E2D32C}" srcOrd="5" destOrd="0" presId="urn:microsoft.com/office/officeart/2018/5/layout/IconCircleLabelList"/>
    <dgm:cxn modelId="{38A3F0AB-AE47-4DF9-9456-DE42E14B39CC}" type="presParOf" srcId="{1D77F7CC-04F8-4076-AD85-493F2456EC30}" destId="{9A580E6A-0886-4A6A-87C1-5ABBAD7637F1}" srcOrd="6" destOrd="0" presId="urn:microsoft.com/office/officeart/2018/5/layout/IconCircleLabelList"/>
    <dgm:cxn modelId="{75854D98-6957-4168-94DE-9772A2BDBE5B}" type="presParOf" srcId="{9A580E6A-0886-4A6A-87C1-5ABBAD7637F1}" destId="{BD273367-072A-47F5-890F-DBA7EE3D7A6D}" srcOrd="0" destOrd="0" presId="urn:microsoft.com/office/officeart/2018/5/layout/IconCircleLabelList"/>
    <dgm:cxn modelId="{80BB8DFF-A0D6-475A-9667-E0DE849AB7F1}" type="presParOf" srcId="{9A580E6A-0886-4A6A-87C1-5ABBAD7637F1}" destId="{65CEB886-14E3-4661-B60D-C671D7A333A7}" srcOrd="1" destOrd="0" presId="urn:microsoft.com/office/officeart/2018/5/layout/IconCircleLabelList"/>
    <dgm:cxn modelId="{EE98FCD2-0E58-40F5-8F8F-D4AD62E49CA2}" type="presParOf" srcId="{9A580E6A-0886-4A6A-87C1-5ABBAD7637F1}" destId="{CFE01A73-C853-4D74-8451-7B7EDBBD82BC}" srcOrd="2" destOrd="0" presId="urn:microsoft.com/office/officeart/2018/5/layout/IconCircleLabelList"/>
    <dgm:cxn modelId="{8D695584-4B3E-4824-8AAA-ACA246BF3156}" type="presParOf" srcId="{9A580E6A-0886-4A6A-87C1-5ABBAD7637F1}" destId="{6A972AD5-6F8E-4635-8B66-053E9B4F113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F602AB-5238-4F2B-AF68-EF2B9E230CAC}" type="doc">
      <dgm:prSet loTypeId="urn:microsoft.com/office/officeart/2016/7/layout/BasicLinearProcessNumbered" loCatId="process" qsTypeId="urn:microsoft.com/office/officeart/2005/8/quickstyle/3d3" qsCatId="3D" csTypeId="urn:microsoft.com/office/officeart/2005/8/colors/colorful1" csCatId="colorful" phldr="1"/>
      <dgm:spPr/>
      <dgm:t>
        <a:bodyPr/>
        <a:lstStyle/>
        <a:p>
          <a:endParaRPr lang="en-US"/>
        </a:p>
      </dgm:t>
    </dgm:pt>
    <dgm:pt modelId="{EF089199-2419-4DAD-BC0B-954EDBD7A4DD}">
      <dgm:prSet phldrT="[Text]"/>
      <dgm:spPr/>
      <dgm:t>
        <a:bodyPr/>
        <a:lstStyle/>
        <a:p>
          <a:r>
            <a:rPr lang="en-US" b="0" cap="none" spc="0" dirty="0">
              <a:ln w="0"/>
              <a:effectLst>
                <a:outerShdw blurRad="38100" dist="19050" dir="2700000" algn="tl" rotWithShape="0">
                  <a:schemeClr val="dk1">
                    <a:alpha val="40000"/>
                  </a:schemeClr>
                </a:outerShdw>
              </a:effectLst>
            </a:rPr>
            <a:t>Create Program Structure</a:t>
          </a:r>
        </a:p>
      </dgm:t>
    </dgm:pt>
    <dgm:pt modelId="{52FA8EA2-A4EC-42F8-8F7C-213F9D4F8746}" type="parTrans" cxnId="{AB8D62EC-B4B9-4DA6-B49D-1AB711B817AE}">
      <dgm:prSet/>
      <dgm:spPr/>
      <dgm:t>
        <a:bodyPr/>
        <a:lstStyle/>
        <a:p>
          <a:endParaRPr lang="en-US"/>
        </a:p>
      </dgm:t>
    </dgm:pt>
    <dgm:pt modelId="{B10CE807-715A-4361-9B53-882DC088E000}" type="sibTrans" cxnId="{AB8D62EC-B4B9-4DA6-B49D-1AB711B817AE}">
      <dgm:prSet phldrT="1"/>
      <dgm:spPr/>
      <dgm:t>
        <a:bodyPr/>
        <a:lstStyle/>
        <a:p>
          <a:r>
            <a:rPr lang="en-US"/>
            <a:t>1</a:t>
          </a:r>
        </a:p>
      </dgm:t>
    </dgm:pt>
    <dgm:pt modelId="{46492841-F9EF-4AB2-A061-7C092B56FC94}">
      <dgm:prSet phldrT="[Text]"/>
      <dgm:spPr/>
      <dgm:t>
        <a:bodyPr/>
        <a:lstStyle/>
        <a:p>
          <a:r>
            <a:rPr lang="en-US" dirty="0"/>
            <a:t>Ethics Officer</a:t>
          </a:r>
        </a:p>
      </dgm:t>
    </dgm:pt>
    <dgm:pt modelId="{306D32C4-E737-4042-994B-789CDA3F62D6}" type="parTrans" cxnId="{89DDD38C-6E6D-4118-A492-425DD43EE893}">
      <dgm:prSet/>
      <dgm:spPr/>
      <dgm:t>
        <a:bodyPr/>
        <a:lstStyle/>
        <a:p>
          <a:endParaRPr lang="en-US"/>
        </a:p>
      </dgm:t>
    </dgm:pt>
    <dgm:pt modelId="{C2647965-D83F-4B9F-B67A-8E4308472C19}" type="sibTrans" cxnId="{89DDD38C-6E6D-4118-A492-425DD43EE893}">
      <dgm:prSet/>
      <dgm:spPr/>
      <dgm:t>
        <a:bodyPr/>
        <a:lstStyle/>
        <a:p>
          <a:endParaRPr lang="en-US"/>
        </a:p>
      </dgm:t>
    </dgm:pt>
    <dgm:pt modelId="{5EC7028A-9D72-4A48-B647-CF281B715CD4}">
      <dgm:prSet phldrT="[Text]"/>
      <dgm:spPr/>
      <dgm:t>
        <a:bodyPr/>
        <a:lstStyle/>
        <a:p>
          <a:r>
            <a:rPr lang="en-US" dirty="0"/>
            <a:t>Board Oversight</a:t>
          </a:r>
        </a:p>
      </dgm:t>
    </dgm:pt>
    <dgm:pt modelId="{64BE9E31-8ABD-4E96-8D61-B16EC9E993C1}" type="parTrans" cxnId="{71EB5FAB-99C5-47B4-A633-1C3B360410AC}">
      <dgm:prSet/>
      <dgm:spPr/>
      <dgm:t>
        <a:bodyPr/>
        <a:lstStyle/>
        <a:p>
          <a:endParaRPr lang="en-US"/>
        </a:p>
      </dgm:t>
    </dgm:pt>
    <dgm:pt modelId="{7EED461D-F19B-4D91-9C66-F4155FA16493}" type="sibTrans" cxnId="{71EB5FAB-99C5-47B4-A633-1C3B360410AC}">
      <dgm:prSet/>
      <dgm:spPr/>
      <dgm:t>
        <a:bodyPr/>
        <a:lstStyle/>
        <a:p>
          <a:endParaRPr lang="en-US"/>
        </a:p>
      </dgm:t>
    </dgm:pt>
    <dgm:pt modelId="{B59F244C-150A-42B6-A901-D0DA3791B7BB}">
      <dgm:prSet phldrT="[Text]"/>
      <dgm:spPr/>
      <dgm:t>
        <a:bodyPr/>
        <a:lstStyle/>
        <a:p>
          <a:r>
            <a:rPr lang="en-US" b="0" cap="none" spc="0">
              <a:ln w="0"/>
              <a:effectLst>
                <a:outerShdw blurRad="38100" dist="19050" dir="2700000" algn="tl" rotWithShape="0">
                  <a:schemeClr val="dk1">
                    <a:alpha val="40000"/>
                  </a:schemeClr>
                </a:outerShdw>
              </a:effectLst>
            </a:rPr>
            <a:t>Establish Corporate Standards</a:t>
          </a:r>
          <a:endParaRPr lang="en-US" b="0" cap="none" spc="0" dirty="0">
            <a:ln w="0"/>
            <a:effectLst>
              <a:outerShdw blurRad="38100" dist="19050" dir="2700000" algn="tl" rotWithShape="0">
                <a:schemeClr val="dk1">
                  <a:alpha val="40000"/>
                </a:schemeClr>
              </a:outerShdw>
            </a:effectLst>
          </a:endParaRPr>
        </a:p>
      </dgm:t>
    </dgm:pt>
    <dgm:pt modelId="{0FF88568-53E2-4CCC-A3A3-B006273B3BC4}" type="parTrans" cxnId="{4D58A2C2-EC2C-41ED-8735-9F68B5886988}">
      <dgm:prSet/>
      <dgm:spPr/>
      <dgm:t>
        <a:bodyPr/>
        <a:lstStyle/>
        <a:p>
          <a:endParaRPr lang="en-US"/>
        </a:p>
      </dgm:t>
    </dgm:pt>
    <dgm:pt modelId="{7B0BA134-B5FA-4DA7-A300-1DFF836C3CEB}" type="sibTrans" cxnId="{4D58A2C2-EC2C-41ED-8735-9F68B5886988}">
      <dgm:prSet phldrT="2"/>
      <dgm:spPr/>
      <dgm:t>
        <a:bodyPr/>
        <a:lstStyle/>
        <a:p>
          <a:r>
            <a:rPr lang="en-US"/>
            <a:t>2</a:t>
          </a:r>
        </a:p>
      </dgm:t>
    </dgm:pt>
    <dgm:pt modelId="{030BD183-397E-4912-B992-3CB1DB7C2EEB}">
      <dgm:prSet phldrT="[Text]"/>
      <dgm:spPr/>
      <dgm:t>
        <a:bodyPr/>
        <a:lstStyle/>
        <a:p>
          <a:r>
            <a:rPr lang="en-US" dirty="0"/>
            <a:t>Code of Conduct</a:t>
          </a:r>
        </a:p>
      </dgm:t>
    </dgm:pt>
    <dgm:pt modelId="{5393E8DC-C6B2-424B-8A44-6B5137B7EE73}" type="parTrans" cxnId="{62FC9125-C490-4731-AA59-F515AFEDE6A4}">
      <dgm:prSet/>
      <dgm:spPr/>
      <dgm:t>
        <a:bodyPr/>
        <a:lstStyle/>
        <a:p>
          <a:endParaRPr lang="en-US"/>
        </a:p>
      </dgm:t>
    </dgm:pt>
    <dgm:pt modelId="{AE2729E6-B4C4-4621-A5EB-9AC3A9618BDC}" type="sibTrans" cxnId="{62FC9125-C490-4731-AA59-F515AFEDE6A4}">
      <dgm:prSet/>
      <dgm:spPr/>
      <dgm:t>
        <a:bodyPr/>
        <a:lstStyle/>
        <a:p>
          <a:endParaRPr lang="en-US"/>
        </a:p>
      </dgm:t>
    </dgm:pt>
    <dgm:pt modelId="{16C644F8-22E5-47BC-8848-0198D321373A}">
      <dgm:prSet phldrT="[Text]"/>
      <dgm:spPr/>
      <dgm:t>
        <a:bodyPr/>
        <a:lstStyle/>
        <a:p>
          <a:r>
            <a:rPr lang="en-US" b="0" cap="none" spc="0">
              <a:ln w="0"/>
              <a:effectLst>
                <a:outerShdw blurRad="38100" dist="19050" dir="2700000" algn="tl" rotWithShape="0">
                  <a:schemeClr val="dk1">
                    <a:alpha val="40000"/>
                  </a:schemeClr>
                </a:outerShdw>
              </a:effectLst>
            </a:rPr>
            <a:t>Create Investigation Procedures</a:t>
          </a:r>
          <a:endParaRPr lang="en-US" b="0" cap="none" spc="0" dirty="0">
            <a:ln w="0"/>
            <a:effectLst>
              <a:outerShdw blurRad="38100" dist="19050" dir="2700000" algn="tl" rotWithShape="0">
                <a:schemeClr val="dk1">
                  <a:alpha val="40000"/>
                </a:schemeClr>
              </a:outerShdw>
            </a:effectLst>
          </a:endParaRPr>
        </a:p>
      </dgm:t>
    </dgm:pt>
    <dgm:pt modelId="{2F0ACBB7-C4CF-43A9-A835-19B526DD5D35}" type="parTrans" cxnId="{BF2CAD94-5468-434B-B8BC-A912A685C658}">
      <dgm:prSet/>
      <dgm:spPr/>
      <dgm:t>
        <a:bodyPr/>
        <a:lstStyle/>
        <a:p>
          <a:endParaRPr lang="en-US"/>
        </a:p>
      </dgm:t>
    </dgm:pt>
    <dgm:pt modelId="{0B9629F8-B5F0-4136-AAE3-892DD8904419}" type="sibTrans" cxnId="{BF2CAD94-5468-434B-B8BC-A912A685C658}">
      <dgm:prSet phldrT="4"/>
      <dgm:spPr/>
      <dgm:t>
        <a:bodyPr/>
        <a:lstStyle/>
        <a:p>
          <a:r>
            <a:rPr lang="en-US"/>
            <a:t>4</a:t>
          </a:r>
        </a:p>
      </dgm:t>
    </dgm:pt>
    <dgm:pt modelId="{29C510BD-B5FE-4B6C-A7CC-450035657F90}">
      <dgm:prSet phldrT="[Text]"/>
      <dgm:spPr/>
      <dgm:t>
        <a:bodyPr/>
        <a:lstStyle/>
        <a:p>
          <a:r>
            <a:rPr lang="en-US" dirty="0"/>
            <a:t>Reporting Mechanism</a:t>
          </a:r>
        </a:p>
      </dgm:t>
    </dgm:pt>
    <dgm:pt modelId="{904E1843-8054-444E-9194-5E6BCDB116A8}" type="parTrans" cxnId="{CC611DE5-1B8D-41A8-A034-935DAF8F23A2}">
      <dgm:prSet/>
      <dgm:spPr/>
      <dgm:t>
        <a:bodyPr/>
        <a:lstStyle/>
        <a:p>
          <a:endParaRPr lang="en-US"/>
        </a:p>
      </dgm:t>
    </dgm:pt>
    <dgm:pt modelId="{CE1F82FF-A7B5-40D9-A487-DEF10190E412}" type="sibTrans" cxnId="{CC611DE5-1B8D-41A8-A034-935DAF8F23A2}">
      <dgm:prSet/>
      <dgm:spPr/>
      <dgm:t>
        <a:bodyPr/>
        <a:lstStyle/>
        <a:p>
          <a:endParaRPr lang="en-US"/>
        </a:p>
      </dgm:t>
    </dgm:pt>
    <dgm:pt modelId="{E185B558-6AD9-4394-A7C5-D638C4DA6979}">
      <dgm:prSet phldrT="[Text]"/>
      <dgm:spPr/>
      <dgm:t>
        <a:bodyPr/>
        <a:lstStyle/>
        <a:p>
          <a:r>
            <a:rPr lang="en-US" dirty="0"/>
            <a:t>Investigation Process</a:t>
          </a:r>
        </a:p>
      </dgm:t>
    </dgm:pt>
    <dgm:pt modelId="{3FCD29FB-3927-45D6-B5FD-75EDF1DF0582}" type="parTrans" cxnId="{351A4B63-A5D6-4B84-A6BF-A10D6D201336}">
      <dgm:prSet/>
      <dgm:spPr/>
      <dgm:t>
        <a:bodyPr/>
        <a:lstStyle/>
        <a:p>
          <a:endParaRPr lang="en-US"/>
        </a:p>
      </dgm:t>
    </dgm:pt>
    <dgm:pt modelId="{CF3207A5-C69D-4F15-B326-7E91EAD2763A}" type="sibTrans" cxnId="{351A4B63-A5D6-4B84-A6BF-A10D6D201336}">
      <dgm:prSet/>
      <dgm:spPr/>
      <dgm:t>
        <a:bodyPr/>
        <a:lstStyle/>
        <a:p>
          <a:endParaRPr lang="en-US"/>
        </a:p>
      </dgm:t>
    </dgm:pt>
    <dgm:pt modelId="{A1BE512F-4359-4BEB-8409-15D3A80CA354}">
      <dgm:prSet phldrT="[Text]"/>
      <dgm:spPr/>
      <dgm:t>
        <a:bodyPr/>
        <a:lstStyle/>
        <a:p>
          <a:r>
            <a:rPr lang="en-US" dirty="0"/>
            <a:t>Reporting Relationship</a:t>
          </a:r>
        </a:p>
      </dgm:t>
    </dgm:pt>
    <dgm:pt modelId="{F02E122B-D44C-426F-82B5-3079F1E6A52E}" type="parTrans" cxnId="{93E3AE16-5387-419F-BBA8-E9E7CFDF9A86}">
      <dgm:prSet/>
      <dgm:spPr/>
      <dgm:t>
        <a:bodyPr/>
        <a:lstStyle/>
        <a:p>
          <a:endParaRPr lang="en-US"/>
        </a:p>
      </dgm:t>
    </dgm:pt>
    <dgm:pt modelId="{CA6B853C-0EED-4EFF-9E1E-77EB13D989B9}" type="sibTrans" cxnId="{93E3AE16-5387-419F-BBA8-E9E7CFDF9A86}">
      <dgm:prSet/>
      <dgm:spPr/>
      <dgm:t>
        <a:bodyPr/>
        <a:lstStyle/>
        <a:p>
          <a:endParaRPr lang="en-US"/>
        </a:p>
      </dgm:t>
    </dgm:pt>
    <dgm:pt modelId="{2F30D634-A458-4C2E-AFE0-1B6D50E56F43}">
      <dgm:prSet phldrT="[Text]"/>
      <dgm:spPr/>
      <dgm:t>
        <a:bodyPr/>
        <a:lstStyle/>
        <a:p>
          <a:r>
            <a:rPr lang="en-US" dirty="0"/>
            <a:t>Global Considerations</a:t>
          </a:r>
        </a:p>
      </dgm:t>
    </dgm:pt>
    <dgm:pt modelId="{53DE79EA-D729-4A12-ADBE-3D5993BBCE06}" type="parTrans" cxnId="{7F5D3449-E280-40AF-A078-9FBFBF9D965A}">
      <dgm:prSet/>
      <dgm:spPr/>
      <dgm:t>
        <a:bodyPr/>
        <a:lstStyle/>
        <a:p>
          <a:endParaRPr lang="en-US"/>
        </a:p>
      </dgm:t>
    </dgm:pt>
    <dgm:pt modelId="{8B756A33-2AFF-41D7-B1E1-137B20598595}" type="sibTrans" cxnId="{7F5D3449-E280-40AF-A078-9FBFBF9D965A}">
      <dgm:prSet/>
      <dgm:spPr/>
      <dgm:t>
        <a:bodyPr/>
        <a:lstStyle/>
        <a:p>
          <a:endParaRPr lang="en-US"/>
        </a:p>
      </dgm:t>
    </dgm:pt>
    <dgm:pt modelId="{FE3C9112-CC98-4424-9EDA-FA4C403D4F4E}">
      <dgm:prSet phldrT="[Text]"/>
      <dgm:spPr/>
      <dgm:t>
        <a:bodyPr/>
        <a:lstStyle/>
        <a:p>
          <a:r>
            <a:rPr lang="en-US" dirty="0"/>
            <a:t>Whistleblower Protection</a:t>
          </a:r>
        </a:p>
      </dgm:t>
    </dgm:pt>
    <dgm:pt modelId="{9C20A5D9-F2D8-4530-8500-B6FA3CBF2A73}" type="parTrans" cxnId="{576E6C17-997A-4CA3-88D2-3D0528D0D768}">
      <dgm:prSet/>
      <dgm:spPr/>
      <dgm:t>
        <a:bodyPr/>
        <a:lstStyle/>
        <a:p>
          <a:endParaRPr lang="en-US"/>
        </a:p>
      </dgm:t>
    </dgm:pt>
    <dgm:pt modelId="{3B300F9B-5E21-4C6B-973B-F771BA7C084A}" type="sibTrans" cxnId="{576E6C17-997A-4CA3-88D2-3D0528D0D768}">
      <dgm:prSet/>
      <dgm:spPr/>
      <dgm:t>
        <a:bodyPr/>
        <a:lstStyle/>
        <a:p>
          <a:endParaRPr lang="en-US"/>
        </a:p>
      </dgm:t>
    </dgm:pt>
    <dgm:pt modelId="{830F231A-701E-4B3E-90E7-D121E07C0035}">
      <dgm:prSet/>
      <dgm:spPr/>
      <dgm:t>
        <a:bodyPr/>
        <a:lstStyle/>
        <a:p>
          <a:r>
            <a:rPr lang="en-US" b="0" cap="none" spc="0">
              <a:ln w="0"/>
              <a:effectLst>
                <a:outerShdw blurRad="38100" dist="19050" dir="2700000" algn="tl" rotWithShape="0">
                  <a:schemeClr val="dk1">
                    <a:alpha val="40000"/>
                  </a:schemeClr>
                </a:outerShdw>
              </a:effectLst>
            </a:rPr>
            <a:t>Educate the Workforce</a:t>
          </a:r>
          <a:endParaRPr lang="en-US" b="0" cap="none" spc="0" dirty="0">
            <a:ln w="0"/>
            <a:effectLst>
              <a:outerShdw blurRad="38100" dist="19050" dir="2700000" algn="tl" rotWithShape="0">
                <a:schemeClr val="dk1">
                  <a:alpha val="40000"/>
                </a:schemeClr>
              </a:outerShdw>
            </a:effectLst>
          </a:endParaRPr>
        </a:p>
      </dgm:t>
    </dgm:pt>
    <dgm:pt modelId="{D6EDB44A-21A3-447D-90F6-1D5BC944F98D}" type="parTrans" cxnId="{36724327-DA9E-4A42-BF64-88A74E962E55}">
      <dgm:prSet/>
      <dgm:spPr/>
      <dgm:t>
        <a:bodyPr/>
        <a:lstStyle/>
        <a:p>
          <a:endParaRPr lang="en-US"/>
        </a:p>
      </dgm:t>
    </dgm:pt>
    <dgm:pt modelId="{12F6D028-43BA-4B03-B736-367E2E59AF91}" type="sibTrans" cxnId="{36724327-DA9E-4A42-BF64-88A74E962E55}">
      <dgm:prSet phldrT="3"/>
      <dgm:spPr/>
      <dgm:t>
        <a:bodyPr/>
        <a:lstStyle/>
        <a:p>
          <a:r>
            <a:rPr lang="en-US"/>
            <a:t>3</a:t>
          </a:r>
        </a:p>
      </dgm:t>
    </dgm:pt>
    <dgm:pt modelId="{1D89E949-0005-4F49-AAA9-D4E661F04C31}">
      <dgm:prSet/>
      <dgm:spPr/>
      <dgm:t>
        <a:bodyPr/>
        <a:lstStyle/>
        <a:p>
          <a:r>
            <a:rPr lang="en-US" dirty="0"/>
            <a:t>Develop Training Plan</a:t>
          </a:r>
        </a:p>
      </dgm:t>
    </dgm:pt>
    <dgm:pt modelId="{5F73118C-CB3E-4594-B3F7-736BEB60954B}" type="parTrans" cxnId="{58BE6E34-3555-4E6A-86EA-DC58A5EBA901}">
      <dgm:prSet/>
      <dgm:spPr/>
      <dgm:t>
        <a:bodyPr/>
        <a:lstStyle/>
        <a:p>
          <a:endParaRPr lang="en-US"/>
        </a:p>
      </dgm:t>
    </dgm:pt>
    <dgm:pt modelId="{3A814C02-A2E6-4B3E-BC3A-C6C37EB2D106}" type="sibTrans" cxnId="{58BE6E34-3555-4E6A-86EA-DC58A5EBA901}">
      <dgm:prSet/>
      <dgm:spPr/>
      <dgm:t>
        <a:bodyPr/>
        <a:lstStyle/>
        <a:p>
          <a:endParaRPr lang="en-US"/>
        </a:p>
      </dgm:t>
    </dgm:pt>
    <dgm:pt modelId="{0D6F4C47-599E-4243-B755-DE9DBCC06991}">
      <dgm:prSet/>
      <dgm:spPr/>
      <dgm:t>
        <a:bodyPr/>
        <a:lstStyle/>
        <a:p>
          <a:r>
            <a:rPr lang="en-US" dirty="0"/>
            <a:t>Execute Training</a:t>
          </a:r>
        </a:p>
      </dgm:t>
    </dgm:pt>
    <dgm:pt modelId="{F5D52848-AE73-43AB-8E01-B2A8D5100926}" type="parTrans" cxnId="{AFD56561-6EC0-458C-A484-DB74AF852803}">
      <dgm:prSet/>
      <dgm:spPr/>
      <dgm:t>
        <a:bodyPr/>
        <a:lstStyle/>
        <a:p>
          <a:endParaRPr lang="en-US"/>
        </a:p>
      </dgm:t>
    </dgm:pt>
    <dgm:pt modelId="{390051B4-1286-431E-AC0D-CD02AD7D1B46}" type="sibTrans" cxnId="{AFD56561-6EC0-458C-A484-DB74AF852803}">
      <dgm:prSet/>
      <dgm:spPr/>
      <dgm:t>
        <a:bodyPr/>
        <a:lstStyle/>
        <a:p>
          <a:endParaRPr lang="en-US"/>
        </a:p>
      </dgm:t>
    </dgm:pt>
    <dgm:pt modelId="{08B6AD64-B379-4067-9143-048FFD28003A}">
      <dgm:prSet/>
      <dgm:spPr/>
      <dgm:t>
        <a:bodyPr/>
        <a:lstStyle/>
        <a:p>
          <a:r>
            <a:rPr lang="en-US" dirty="0"/>
            <a:t>Assess Learning</a:t>
          </a:r>
        </a:p>
      </dgm:t>
    </dgm:pt>
    <dgm:pt modelId="{4D374DD2-3186-407C-8747-65FDEB70123E}" type="parTrans" cxnId="{62791180-5868-4B43-8D4F-D6A3252481ED}">
      <dgm:prSet/>
      <dgm:spPr/>
      <dgm:t>
        <a:bodyPr/>
        <a:lstStyle/>
        <a:p>
          <a:endParaRPr lang="en-US"/>
        </a:p>
      </dgm:t>
    </dgm:pt>
    <dgm:pt modelId="{0B765CAB-2269-4D55-AA9F-93D539D3BE9B}" type="sibTrans" cxnId="{62791180-5868-4B43-8D4F-D6A3252481ED}">
      <dgm:prSet/>
      <dgm:spPr/>
      <dgm:t>
        <a:bodyPr/>
        <a:lstStyle/>
        <a:p>
          <a:endParaRPr lang="en-US"/>
        </a:p>
      </dgm:t>
    </dgm:pt>
    <dgm:pt modelId="{60BDE509-F511-49C3-B337-4ED248BADCE8}">
      <dgm:prSet phldrT="[Text]"/>
      <dgm:spPr/>
      <dgm:t>
        <a:bodyPr/>
        <a:lstStyle/>
        <a:p>
          <a:r>
            <a:rPr lang="en-US" dirty="0"/>
            <a:t>Ethical Guidance</a:t>
          </a:r>
        </a:p>
      </dgm:t>
    </dgm:pt>
    <dgm:pt modelId="{BE0B74B6-539E-4861-B137-89B8146057D9}" type="parTrans" cxnId="{64BD3D27-7992-4FE3-9C99-DB24D4F5207E}">
      <dgm:prSet/>
      <dgm:spPr/>
      <dgm:t>
        <a:bodyPr/>
        <a:lstStyle/>
        <a:p>
          <a:endParaRPr lang="en-US"/>
        </a:p>
      </dgm:t>
    </dgm:pt>
    <dgm:pt modelId="{0A1D0B73-780A-4FF0-90CE-B14675222F27}" type="sibTrans" cxnId="{64BD3D27-7992-4FE3-9C99-DB24D4F5207E}">
      <dgm:prSet/>
      <dgm:spPr/>
      <dgm:t>
        <a:bodyPr/>
        <a:lstStyle/>
        <a:p>
          <a:endParaRPr lang="en-US"/>
        </a:p>
      </dgm:t>
    </dgm:pt>
    <dgm:pt modelId="{E1AE2181-517D-4534-AE31-AF86151B8EAC}">
      <dgm:prSet/>
      <dgm:spPr/>
      <dgm:t>
        <a:bodyPr/>
        <a:lstStyle/>
        <a:p>
          <a:r>
            <a:rPr lang="en-US" b="0" cap="none" spc="0">
              <a:ln w="0"/>
              <a:effectLst>
                <a:outerShdw blurRad="38100" dist="19050" dir="2700000" algn="tl" rotWithShape="0">
                  <a:schemeClr val="dk1">
                    <a:alpha val="40000"/>
                  </a:schemeClr>
                </a:outerShdw>
              </a:effectLst>
            </a:rPr>
            <a:t>Assess Program Effectiveness</a:t>
          </a:r>
          <a:endParaRPr lang="en-US" b="0" cap="none" spc="0" dirty="0">
            <a:ln w="0"/>
            <a:effectLst>
              <a:outerShdw blurRad="38100" dist="19050" dir="2700000" algn="tl" rotWithShape="0">
                <a:schemeClr val="dk1">
                  <a:alpha val="40000"/>
                </a:schemeClr>
              </a:outerShdw>
            </a:effectLst>
          </a:endParaRPr>
        </a:p>
      </dgm:t>
    </dgm:pt>
    <dgm:pt modelId="{1126E96C-79F3-49D1-9769-9EC9E45201C5}" type="parTrans" cxnId="{241A7EEA-BAA4-4441-B5F0-BBB7A304CA61}">
      <dgm:prSet/>
      <dgm:spPr/>
      <dgm:t>
        <a:bodyPr/>
        <a:lstStyle/>
        <a:p>
          <a:endParaRPr lang="en-US"/>
        </a:p>
      </dgm:t>
    </dgm:pt>
    <dgm:pt modelId="{2061CE3B-1236-4F7E-BB76-2BE39AF27707}" type="sibTrans" cxnId="{241A7EEA-BAA4-4441-B5F0-BBB7A304CA61}">
      <dgm:prSet phldrT="5"/>
      <dgm:spPr/>
      <dgm:t>
        <a:bodyPr/>
        <a:lstStyle/>
        <a:p>
          <a:r>
            <a:rPr lang="en-US"/>
            <a:t>5</a:t>
          </a:r>
        </a:p>
      </dgm:t>
    </dgm:pt>
    <dgm:pt modelId="{B093842D-6B71-4B73-84EC-25C4F7D8D631}">
      <dgm:prSet/>
      <dgm:spPr/>
      <dgm:t>
        <a:bodyPr/>
        <a:lstStyle/>
        <a:p>
          <a:r>
            <a:rPr lang="en-US" dirty="0"/>
            <a:t>Measuring ethical performance</a:t>
          </a:r>
        </a:p>
      </dgm:t>
    </dgm:pt>
    <dgm:pt modelId="{51D182FE-15F6-403D-AA01-5C7793B8D025}" type="parTrans" cxnId="{094773DB-807C-4F30-B777-498F3D941530}">
      <dgm:prSet/>
      <dgm:spPr/>
      <dgm:t>
        <a:bodyPr/>
        <a:lstStyle/>
        <a:p>
          <a:endParaRPr lang="en-US"/>
        </a:p>
      </dgm:t>
    </dgm:pt>
    <dgm:pt modelId="{416E4D00-27DA-4F4F-9470-53BB97E3ED08}" type="sibTrans" cxnId="{094773DB-807C-4F30-B777-498F3D941530}">
      <dgm:prSet/>
      <dgm:spPr/>
      <dgm:t>
        <a:bodyPr/>
        <a:lstStyle/>
        <a:p>
          <a:endParaRPr lang="en-US"/>
        </a:p>
      </dgm:t>
    </dgm:pt>
    <dgm:pt modelId="{632D6878-918E-458D-AE80-F34FD0496B66}">
      <dgm:prSet/>
      <dgm:spPr/>
      <dgm:t>
        <a:bodyPr/>
        <a:lstStyle/>
        <a:p>
          <a:r>
            <a:rPr lang="en-US" dirty="0"/>
            <a:t>Audit Committee</a:t>
          </a:r>
        </a:p>
      </dgm:t>
    </dgm:pt>
    <dgm:pt modelId="{E779B7BC-46F9-48F0-846A-02B0A49FD397}" type="parTrans" cxnId="{5A0CF2AD-B594-48A2-A50B-898DAB5F6F94}">
      <dgm:prSet/>
      <dgm:spPr/>
      <dgm:t>
        <a:bodyPr/>
        <a:lstStyle/>
        <a:p>
          <a:endParaRPr lang="en-US"/>
        </a:p>
      </dgm:t>
    </dgm:pt>
    <dgm:pt modelId="{5A64D427-34E8-40DC-89B0-EA90564434DC}" type="sibTrans" cxnId="{5A0CF2AD-B594-48A2-A50B-898DAB5F6F94}">
      <dgm:prSet/>
      <dgm:spPr/>
      <dgm:t>
        <a:bodyPr/>
        <a:lstStyle/>
        <a:p>
          <a:endParaRPr lang="en-US"/>
        </a:p>
      </dgm:t>
    </dgm:pt>
    <dgm:pt modelId="{073DA26E-6FC3-430E-B914-B240D1A2C338}">
      <dgm:prSet/>
      <dgm:spPr/>
      <dgm:t>
        <a:bodyPr/>
        <a:lstStyle/>
        <a:p>
          <a:r>
            <a:rPr lang="en-US" dirty="0"/>
            <a:t>Internal Auditing</a:t>
          </a:r>
        </a:p>
      </dgm:t>
    </dgm:pt>
    <dgm:pt modelId="{88C66BB2-1AE4-42D2-BB49-21CB02804540}" type="parTrans" cxnId="{709DC80F-B6CE-4C8A-9F1B-C829B9734470}">
      <dgm:prSet/>
      <dgm:spPr/>
      <dgm:t>
        <a:bodyPr/>
        <a:lstStyle/>
        <a:p>
          <a:endParaRPr lang="en-US"/>
        </a:p>
      </dgm:t>
    </dgm:pt>
    <dgm:pt modelId="{AED2A5E0-55EF-4CCF-AFDA-E56231A2C5CB}" type="sibTrans" cxnId="{709DC80F-B6CE-4C8A-9F1B-C829B9734470}">
      <dgm:prSet/>
      <dgm:spPr/>
      <dgm:t>
        <a:bodyPr/>
        <a:lstStyle/>
        <a:p>
          <a:endParaRPr lang="en-US"/>
        </a:p>
      </dgm:t>
    </dgm:pt>
    <dgm:pt modelId="{42C37C78-5478-4A13-8FA2-457EB16EDDEA}">
      <dgm:prSet phldrT="[Text]"/>
      <dgm:spPr/>
      <dgm:t>
        <a:bodyPr/>
        <a:lstStyle/>
        <a:p>
          <a:r>
            <a:rPr lang="en-US" dirty="0"/>
            <a:t>Implementation</a:t>
          </a:r>
        </a:p>
      </dgm:t>
    </dgm:pt>
    <dgm:pt modelId="{7C9ECC87-D3D8-4910-8017-FF7A4BEBC7C7}" type="parTrans" cxnId="{2E00DBA5-783E-4C36-803E-31A89FB4983A}">
      <dgm:prSet/>
      <dgm:spPr/>
      <dgm:t>
        <a:bodyPr/>
        <a:lstStyle/>
        <a:p>
          <a:endParaRPr lang="en-US"/>
        </a:p>
      </dgm:t>
    </dgm:pt>
    <dgm:pt modelId="{A539B0DC-D568-4833-A19C-86BA152C9456}" type="sibTrans" cxnId="{2E00DBA5-783E-4C36-803E-31A89FB4983A}">
      <dgm:prSet/>
      <dgm:spPr/>
      <dgm:t>
        <a:bodyPr/>
        <a:lstStyle/>
        <a:p>
          <a:endParaRPr lang="en-US"/>
        </a:p>
      </dgm:t>
    </dgm:pt>
    <dgm:pt modelId="{5733C26C-06D0-4152-B2EC-9922BD4952C7}" type="pres">
      <dgm:prSet presAssocID="{D0F602AB-5238-4F2B-AF68-EF2B9E230CAC}" presName="Name0" presStyleCnt="0">
        <dgm:presLayoutVars>
          <dgm:animLvl val="lvl"/>
          <dgm:resizeHandles val="exact"/>
        </dgm:presLayoutVars>
      </dgm:prSet>
      <dgm:spPr/>
    </dgm:pt>
    <dgm:pt modelId="{463A2D91-9DB0-4DA8-9A03-B0CEFCB6DF06}" type="pres">
      <dgm:prSet presAssocID="{EF089199-2419-4DAD-BC0B-954EDBD7A4DD}" presName="compositeNode" presStyleCnt="0">
        <dgm:presLayoutVars>
          <dgm:bulletEnabled val="1"/>
        </dgm:presLayoutVars>
      </dgm:prSet>
      <dgm:spPr/>
    </dgm:pt>
    <dgm:pt modelId="{B97CB9D3-1BD8-4752-A780-7E7F46859800}" type="pres">
      <dgm:prSet presAssocID="{EF089199-2419-4DAD-BC0B-954EDBD7A4DD}" presName="bgRect" presStyleLbl="bgAccFollowNode1" presStyleIdx="0" presStyleCnt="5"/>
      <dgm:spPr/>
    </dgm:pt>
    <dgm:pt modelId="{4291F378-8CB2-4E98-AA5C-763AE56DC515}" type="pres">
      <dgm:prSet presAssocID="{B10CE807-715A-4361-9B53-882DC088E000}" presName="sibTransNodeCircle" presStyleLbl="alignNode1" presStyleIdx="0" presStyleCnt="10">
        <dgm:presLayoutVars>
          <dgm:chMax val="0"/>
          <dgm:bulletEnabled/>
        </dgm:presLayoutVars>
      </dgm:prSet>
      <dgm:spPr/>
    </dgm:pt>
    <dgm:pt modelId="{D5410D88-2A38-4301-BE01-95EF5648921F}" type="pres">
      <dgm:prSet presAssocID="{EF089199-2419-4DAD-BC0B-954EDBD7A4DD}" presName="bottomLine" presStyleLbl="alignNode1" presStyleIdx="1" presStyleCnt="10">
        <dgm:presLayoutVars/>
      </dgm:prSet>
      <dgm:spPr/>
    </dgm:pt>
    <dgm:pt modelId="{9B11EBDA-79A9-46AB-BC62-AB0B5BA24D9E}" type="pres">
      <dgm:prSet presAssocID="{EF089199-2419-4DAD-BC0B-954EDBD7A4DD}" presName="nodeText" presStyleLbl="bgAccFollowNode1" presStyleIdx="0" presStyleCnt="5">
        <dgm:presLayoutVars>
          <dgm:bulletEnabled val="1"/>
        </dgm:presLayoutVars>
      </dgm:prSet>
      <dgm:spPr/>
    </dgm:pt>
    <dgm:pt modelId="{519D28BD-02B6-41AB-8027-3BCC83C77A53}" type="pres">
      <dgm:prSet presAssocID="{B10CE807-715A-4361-9B53-882DC088E000}" presName="sibTrans" presStyleCnt="0"/>
      <dgm:spPr/>
    </dgm:pt>
    <dgm:pt modelId="{2C3B9BD0-CC3B-4479-8D8F-59ED0EB5C8B8}" type="pres">
      <dgm:prSet presAssocID="{B59F244C-150A-42B6-A901-D0DA3791B7BB}" presName="compositeNode" presStyleCnt="0">
        <dgm:presLayoutVars>
          <dgm:bulletEnabled val="1"/>
        </dgm:presLayoutVars>
      </dgm:prSet>
      <dgm:spPr/>
    </dgm:pt>
    <dgm:pt modelId="{5CFE8937-0216-40EB-944D-AAE15CD768DA}" type="pres">
      <dgm:prSet presAssocID="{B59F244C-150A-42B6-A901-D0DA3791B7BB}" presName="bgRect" presStyleLbl="bgAccFollowNode1" presStyleIdx="1" presStyleCnt="5"/>
      <dgm:spPr/>
    </dgm:pt>
    <dgm:pt modelId="{E3453020-1591-4BFB-8C67-738584B619AF}" type="pres">
      <dgm:prSet presAssocID="{7B0BA134-B5FA-4DA7-A300-1DFF836C3CEB}" presName="sibTransNodeCircle" presStyleLbl="alignNode1" presStyleIdx="2" presStyleCnt="10">
        <dgm:presLayoutVars>
          <dgm:chMax val="0"/>
          <dgm:bulletEnabled/>
        </dgm:presLayoutVars>
      </dgm:prSet>
      <dgm:spPr/>
    </dgm:pt>
    <dgm:pt modelId="{91C40924-B868-4F19-82E9-DC58ACEE3B90}" type="pres">
      <dgm:prSet presAssocID="{B59F244C-150A-42B6-A901-D0DA3791B7BB}" presName="bottomLine" presStyleLbl="alignNode1" presStyleIdx="3" presStyleCnt="10">
        <dgm:presLayoutVars/>
      </dgm:prSet>
      <dgm:spPr/>
    </dgm:pt>
    <dgm:pt modelId="{6EACA0CE-BB63-4145-870A-ED667925CD11}" type="pres">
      <dgm:prSet presAssocID="{B59F244C-150A-42B6-A901-D0DA3791B7BB}" presName="nodeText" presStyleLbl="bgAccFollowNode1" presStyleIdx="1" presStyleCnt="5">
        <dgm:presLayoutVars>
          <dgm:bulletEnabled val="1"/>
        </dgm:presLayoutVars>
      </dgm:prSet>
      <dgm:spPr/>
    </dgm:pt>
    <dgm:pt modelId="{D5D2DEED-6E2C-4C11-9E0F-D8871C6E2C51}" type="pres">
      <dgm:prSet presAssocID="{7B0BA134-B5FA-4DA7-A300-1DFF836C3CEB}" presName="sibTrans" presStyleCnt="0"/>
      <dgm:spPr/>
    </dgm:pt>
    <dgm:pt modelId="{9785C3A6-4C0A-458F-A5A2-5A794907600D}" type="pres">
      <dgm:prSet presAssocID="{830F231A-701E-4B3E-90E7-D121E07C0035}" presName="compositeNode" presStyleCnt="0">
        <dgm:presLayoutVars>
          <dgm:bulletEnabled val="1"/>
        </dgm:presLayoutVars>
      </dgm:prSet>
      <dgm:spPr/>
    </dgm:pt>
    <dgm:pt modelId="{135265E4-9B5E-4942-BCB9-22D197E30F17}" type="pres">
      <dgm:prSet presAssocID="{830F231A-701E-4B3E-90E7-D121E07C0035}" presName="bgRect" presStyleLbl="bgAccFollowNode1" presStyleIdx="2" presStyleCnt="5"/>
      <dgm:spPr/>
    </dgm:pt>
    <dgm:pt modelId="{E7295710-B734-4A6C-B4BF-220DDF66C92C}" type="pres">
      <dgm:prSet presAssocID="{12F6D028-43BA-4B03-B736-367E2E59AF91}" presName="sibTransNodeCircle" presStyleLbl="alignNode1" presStyleIdx="4" presStyleCnt="10">
        <dgm:presLayoutVars>
          <dgm:chMax val="0"/>
          <dgm:bulletEnabled/>
        </dgm:presLayoutVars>
      </dgm:prSet>
      <dgm:spPr/>
    </dgm:pt>
    <dgm:pt modelId="{DF68A8FD-E132-460E-80C7-2EF36EE30F07}" type="pres">
      <dgm:prSet presAssocID="{830F231A-701E-4B3E-90E7-D121E07C0035}" presName="bottomLine" presStyleLbl="alignNode1" presStyleIdx="5" presStyleCnt="10">
        <dgm:presLayoutVars/>
      </dgm:prSet>
      <dgm:spPr/>
    </dgm:pt>
    <dgm:pt modelId="{391A9BC7-8C1C-4DF1-B2C4-2CB4833A29B0}" type="pres">
      <dgm:prSet presAssocID="{830F231A-701E-4B3E-90E7-D121E07C0035}" presName="nodeText" presStyleLbl="bgAccFollowNode1" presStyleIdx="2" presStyleCnt="5">
        <dgm:presLayoutVars>
          <dgm:bulletEnabled val="1"/>
        </dgm:presLayoutVars>
      </dgm:prSet>
      <dgm:spPr/>
    </dgm:pt>
    <dgm:pt modelId="{BB77597C-1261-42AF-B600-E84A5D91A681}" type="pres">
      <dgm:prSet presAssocID="{12F6D028-43BA-4B03-B736-367E2E59AF91}" presName="sibTrans" presStyleCnt="0"/>
      <dgm:spPr/>
    </dgm:pt>
    <dgm:pt modelId="{0AED431B-B932-4AAB-886D-13AA3D031E1A}" type="pres">
      <dgm:prSet presAssocID="{16C644F8-22E5-47BC-8848-0198D321373A}" presName="compositeNode" presStyleCnt="0">
        <dgm:presLayoutVars>
          <dgm:bulletEnabled val="1"/>
        </dgm:presLayoutVars>
      </dgm:prSet>
      <dgm:spPr/>
    </dgm:pt>
    <dgm:pt modelId="{5B0199EC-3B2B-4564-8A5E-4040B23B981C}" type="pres">
      <dgm:prSet presAssocID="{16C644F8-22E5-47BC-8848-0198D321373A}" presName="bgRect" presStyleLbl="bgAccFollowNode1" presStyleIdx="3" presStyleCnt="5"/>
      <dgm:spPr/>
    </dgm:pt>
    <dgm:pt modelId="{4AF8C6AA-F5B5-46B3-814A-5227B3880BCA}" type="pres">
      <dgm:prSet presAssocID="{0B9629F8-B5F0-4136-AAE3-892DD8904419}" presName="sibTransNodeCircle" presStyleLbl="alignNode1" presStyleIdx="6" presStyleCnt="10">
        <dgm:presLayoutVars>
          <dgm:chMax val="0"/>
          <dgm:bulletEnabled/>
        </dgm:presLayoutVars>
      </dgm:prSet>
      <dgm:spPr/>
    </dgm:pt>
    <dgm:pt modelId="{3E2F0395-48B2-4307-8A47-BEE1608E1BD4}" type="pres">
      <dgm:prSet presAssocID="{16C644F8-22E5-47BC-8848-0198D321373A}" presName="bottomLine" presStyleLbl="alignNode1" presStyleIdx="7" presStyleCnt="10">
        <dgm:presLayoutVars/>
      </dgm:prSet>
      <dgm:spPr/>
    </dgm:pt>
    <dgm:pt modelId="{6F54F8D1-581B-4425-ABFD-64B7D95023BE}" type="pres">
      <dgm:prSet presAssocID="{16C644F8-22E5-47BC-8848-0198D321373A}" presName="nodeText" presStyleLbl="bgAccFollowNode1" presStyleIdx="3" presStyleCnt="5">
        <dgm:presLayoutVars>
          <dgm:bulletEnabled val="1"/>
        </dgm:presLayoutVars>
      </dgm:prSet>
      <dgm:spPr/>
    </dgm:pt>
    <dgm:pt modelId="{8BFE8EF3-6371-4177-A0D8-62A3068EFC1A}" type="pres">
      <dgm:prSet presAssocID="{0B9629F8-B5F0-4136-AAE3-892DD8904419}" presName="sibTrans" presStyleCnt="0"/>
      <dgm:spPr/>
    </dgm:pt>
    <dgm:pt modelId="{56653DB7-91A0-43D1-BB11-FF8D6380BF6A}" type="pres">
      <dgm:prSet presAssocID="{E1AE2181-517D-4534-AE31-AF86151B8EAC}" presName="compositeNode" presStyleCnt="0">
        <dgm:presLayoutVars>
          <dgm:bulletEnabled val="1"/>
        </dgm:presLayoutVars>
      </dgm:prSet>
      <dgm:spPr/>
    </dgm:pt>
    <dgm:pt modelId="{BA9C7D05-BF0B-42AF-BCFE-5AFF37FFFE9B}" type="pres">
      <dgm:prSet presAssocID="{E1AE2181-517D-4534-AE31-AF86151B8EAC}" presName="bgRect" presStyleLbl="bgAccFollowNode1" presStyleIdx="4" presStyleCnt="5"/>
      <dgm:spPr/>
    </dgm:pt>
    <dgm:pt modelId="{256BEDB5-2947-4A30-AEA9-F83BE29FAAB1}" type="pres">
      <dgm:prSet presAssocID="{2061CE3B-1236-4F7E-BB76-2BE39AF27707}" presName="sibTransNodeCircle" presStyleLbl="alignNode1" presStyleIdx="8" presStyleCnt="10">
        <dgm:presLayoutVars>
          <dgm:chMax val="0"/>
          <dgm:bulletEnabled/>
        </dgm:presLayoutVars>
      </dgm:prSet>
      <dgm:spPr/>
    </dgm:pt>
    <dgm:pt modelId="{F4B3DFB7-E83A-44DB-8B62-84FE61729809}" type="pres">
      <dgm:prSet presAssocID="{E1AE2181-517D-4534-AE31-AF86151B8EAC}" presName="bottomLine" presStyleLbl="alignNode1" presStyleIdx="9" presStyleCnt="10">
        <dgm:presLayoutVars/>
      </dgm:prSet>
      <dgm:spPr/>
    </dgm:pt>
    <dgm:pt modelId="{3729A92E-D9C4-4F61-A4D4-1B0A3F5D6F3B}" type="pres">
      <dgm:prSet presAssocID="{E1AE2181-517D-4534-AE31-AF86151B8EAC}" presName="nodeText" presStyleLbl="bgAccFollowNode1" presStyleIdx="4" presStyleCnt="5">
        <dgm:presLayoutVars>
          <dgm:bulletEnabled val="1"/>
        </dgm:presLayoutVars>
      </dgm:prSet>
      <dgm:spPr/>
    </dgm:pt>
  </dgm:ptLst>
  <dgm:cxnLst>
    <dgm:cxn modelId="{35680707-0911-47C8-9EE1-8DA4965C8090}" type="presOf" srcId="{830F231A-701E-4B3E-90E7-D121E07C0035}" destId="{135265E4-9B5E-4942-BCB9-22D197E30F17}" srcOrd="0" destOrd="0" presId="urn:microsoft.com/office/officeart/2016/7/layout/BasicLinearProcessNumbered"/>
    <dgm:cxn modelId="{DC760C0D-7578-4EFA-B9EF-439B648459CA}" type="presOf" srcId="{5EC7028A-9D72-4A48-B647-CF281B715CD4}" destId="{9B11EBDA-79A9-46AB-BC62-AB0B5BA24D9E}" srcOrd="0" destOrd="2" presId="urn:microsoft.com/office/officeart/2016/7/layout/BasicLinearProcessNumbered"/>
    <dgm:cxn modelId="{709DC80F-B6CE-4C8A-9F1B-C829B9734470}" srcId="{E1AE2181-517D-4534-AE31-AF86151B8EAC}" destId="{073DA26E-6FC3-430E-B914-B240D1A2C338}" srcOrd="2" destOrd="0" parTransId="{88C66BB2-1AE4-42D2-BB49-21CB02804540}" sibTransId="{AED2A5E0-55EF-4CCF-AFDA-E56231A2C5CB}"/>
    <dgm:cxn modelId="{0224B312-09D6-409A-871C-E840BDD81D91}" type="presOf" srcId="{030BD183-397E-4912-B992-3CB1DB7C2EEB}" destId="{6EACA0CE-BB63-4145-870A-ED667925CD11}" srcOrd="0" destOrd="1" presId="urn:microsoft.com/office/officeart/2016/7/layout/BasicLinearProcessNumbered"/>
    <dgm:cxn modelId="{95F11B13-1ACC-449B-B8CB-8020A75248B1}" type="presOf" srcId="{16C644F8-22E5-47BC-8848-0198D321373A}" destId="{6F54F8D1-581B-4425-ABFD-64B7D95023BE}" srcOrd="1" destOrd="0" presId="urn:microsoft.com/office/officeart/2016/7/layout/BasicLinearProcessNumbered"/>
    <dgm:cxn modelId="{93E3AE16-5387-419F-BBA8-E9E7CFDF9A86}" srcId="{EF089199-2419-4DAD-BC0B-954EDBD7A4DD}" destId="{A1BE512F-4359-4BEB-8409-15D3A80CA354}" srcOrd="2" destOrd="0" parTransId="{F02E122B-D44C-426F-82B5-3079F1E6A52E}" sibTransId="{CA6B853C-0EED-4EFF-9E1E-77EB13D989B9}"/>
    <dgm:cxn modelId="{576E6C17-997A-4CA3-88D2-3D0528D0D768}" srcId="{16C644F8-22E5-47BC-8848-0198D321373A}" destId="{FE3C9112-CC98-4424-9EDA-FA4C403D4F4E}" srcOrd="3" destOrd="0" parTransId="{9C20A5D9-F2D8-4530-8500-B6FA3CBF2A73}" sibTransId="{3B300F9B-5E21-4C6B-973B-F771BA7C084A}"/>
    <dgm:cxn modelId="{A2147422-D5FB-4B1A-9ADF-93B7F416F13E}" type="presOf" srcId="{0D6F4C47-599E-4243-B755-DE9DBCC06991}" destId="{391A9BC7-8C1C-4DF1-B2C4-2CB4833A29B0}" srcOrd="0" destOrd="2" presId="urn:microsoft.com/office/officeart/2016/7/layout/BasicLinearProcessNumbered"/>
    <dgm:cxn modelId="{62FC9125-C490-4731-AA59-F515AFEDE6A4}" srcId="{B59F244C-150A-42B6-A901-D0DA3791B7BB}" destId="{030BD183-397E-4912-B992-3CB1DB7C2EEB}" srcOrd="0" destOrd="0" parTransId="{5393E8DC-C6B2-424B-8A44-6B5137B7EE73}" sibTransId="{AE2729E6-B4C4-4621-A5EB-9AC3A9618BDC}"/>
    <dgm:cxn modelId="{64BD3D27-7992-4FE3-9C99-DB24D4F5207E}" srcId="{16C644F8-22E5-47BC-8848-0198D321373A}" destId="{60BDE509-F511-49C3-B337-4ED248BADCE8}" srcOrd="0" destOrd="0" parTransId="{BE0B74B6-539E-4861-B137-89B8146057D9}" sibTransId="{0A1D0B73-780A-4FF0-90CE-B14675222F27}"/>
    <dgm:cxn modelId="{36724327-DA9E-4A42-BF64-88A74E962E55}" srcId="{D0F602AB-5238-4F2B-AF68-EF2B9E230CAC}" destId="{830F231A-701E-4B3E-90E7-D121E07C0035}" srcOrd="2" destOrd="0" parTransId="{D6EDB44A-21A3-447D-90F6-1D5BC944F98D}" sibTransId="{12F6D028-43BA-4B03-B736-367E2E59AF91}"/>
    <dgm:cxn modelId="{8BAD4528-6D37-4381-8C3D-C181F16B0868}" type="presOf" srcId="{B59F244C-150A-42B6-A901-D0DA3791B7BB}" destId="{5CFE8937-0216-40EB-944D-AAE15CD768DA}" srcOrd="0" destOrd="0" presId="urn:microsoft.com/office/officeart/2016/7/layout/BasicLinearProcessNumbered"/>
    <dgm:cxn modelId="{DB6D8F29-2BF7-4D41-BA56-B236DC7D0B71}" type="presOf" srcId="{073DA26E-6FC3-430E-B914-B240D1A2C338}" destId="{3729A92E-D9C4-4F61-A4D4-1B0A3F5D6F3B}" srcOrd="0" destOrd="3" presId="urn:microsoft.com/office/officeart/2016/7/layout/BasicLinearProcessNumbered"/>
    <dgm:cxn modelId="{58BE6E34-3555-4E6A-86EA-DC58A5EBA901}" srcId="{830F231A-701E-4B3E-90E7-D121E07C0035}" destId="{1D89E949-0005-4F49-AAA9-D4E661F04C31}" srcOrd="0" destOrd="0" parTransId="{5F73118C-CB3E-4594-B3F7-736BEB60954B}" sibTransId="{3A814C02-A2E6-4B3E-BC3A-C6C37EB2D106}"/>
    <dgm:cxn modelId="{EB722335-4F3C-4A6E-8B92-789730296523}" type="presOf" srcId="{60BDE509-F511-49C3-B337-4ED248BADCE8}" destId="{6F54F8D1-581B-4425-ABFD-64B7D95023BE}" srcOrd="0" destOrd="1" presId="urn:microsoft.com/office/officeart/2016/7/layout/BasicLinearProcessNumbered"/>
    <dgm:cxn modelId="{EFF8A540-ACC6-4593-AAA5-09A7597B0769}" type="presOf" srcId="{1D89E949-0005-4F49-AAA9-D4E661F04C31}" destId="{391A9BC7-8C1C-4DF1-B2C4-2CB4833A29B0}" srcOrd="0" destOrd="1" presId="urn:microsoft.com/office/officeart/2016/7/layout/BasicLinearProcessNumbered"/>
    <dgm:cxn modelId="{0AA7FD60-F058-4B79-A538-63AE06CB644B}" type="presOf" srcId="{46492841-F9EF-4AB2-A061-7C092B56FC94}" destId="{9B11EBDA-79A9-46AB-BC62-AB0B5BA24D9E}" srcOrd="0" destOrd="1" presId="urn:microsoft.com/office/officeart/2016/7/layout/BasicLinearProcessNumbered"/>
    <dgm:cxn modelId="{AFD56561-6EC0-458C-A484-DB74AF852803}" srcId="{830F231A-701E-4B3E-90E7-D121E07C0035}" destId="{0D6F4C47-599E-4243-B755-DE9DBCC06991}" srcOrd="1" destOrd="0" parTransId="{F5D52848-AE73-43AB-8E01-B2A8D5100926}" sibTransId="{390051B4-1286-431E-AC0D-CD02AD7D1B46}"/>
    <dgm:cxn modelId="{351A4B63-A5D6-4B84-A6BF-A10D6D201336}" srcId="{16C644F8-22E5-47BC-8848-0198D321373A}" destId="{E185B558-6AD9-4394-A7C5-D638C4DA6979}" srcOrd="2" destOrd="0" parTransId="{3FCD29FB-3927-45D6-B5FD-75EDF1DF0582}" sibTransId="{CF3207A5-C69D-4F15-B326-7E91EAD2763A}"/>
    <dgm:cxn modelId="{9823BC67-21C2-4CA0-BB55-FA141AF374B0}" type="presOf" srcId="{7B0BA134-B5FA-4DA7-A300-1DFF836C3CEB}" destId="{E3453020-1591-4BFB-8C67-738584B619AF}" srcOrd="0" destOrd="0" presId="urn:microsoft.com/office/officeart/2016/7/layout/BasicLinearProcessNumbered"/>
    <dgm:cxn modelId="{9E243348-524B-49FC-AE38-728FB59F7201}" type="presOf" srcId="{12F6D028-43BA-4B03-B736-367E2E59AF91}" destId="{E7295710-B734-4A6C-B4BF-220DDF66C92C}" srcOrd="0" destOrd="0" presId="urn:microsoft.com/office/officeart/2016/7/layout/BasicLinearProcessNumbered"/>
    <dgm:cxn modelId="{7F5D3449-E280-40AF-A078-9FBFBF9D965A}" srcId="{B59F244C-150A-42B6-A901-D0DA3791B7BB}" destId="{2F30D634-A458-4C2E-AFE0-1B6D50E56F43}" srcOrd="1" destOrd="0" parTransId="{53DE79EA-D729-4A12-ADBE-3D5993BBCE06}" sibTransId="{8B756A33-2AFF-41D7-B1E1-137B20598595}"/>
    <dgm:cxn modelId="{191F294A-1B07-4B69-9BA4-4591EAE2CACC}" type="presOf" srcId="{E185B558-6AD9-4394-A7C5-D638C4DA6979}" destId="{6F54F8D1-581B-4425-ABFD-64B7D95023BE}" srcOrd="0" destOrd="3" presId="urn:microsoft.com/office/officeart/2016/7/layout/BasicLinearProcessNumbered"/>
    <dgm:cxn modelId="{1F0D404C-3A8D-4628-974D-A6C91DA12610}" type="presOf" srcId="{B10CE807-715A-4361-9B53-882DC088E000}" destId="{4291F378-8CB2-4E98-AA5C-763AE56DC515}" srcOrd="0" destOrd="0" presId="urn:microsoft.com/office/officeart/2016/7/layout/BasicLinearProcessNumbered"/>
    <dgm:cxn modelId="{9BB40271-3B8E-40A0-87AA-9E09DA313739}" type="presOf" srcId="{EF089199-2419-4DAD-BC0B-954EDBD7A4DD}" destId="{B97CB9D3-1BD8-4752-A780-7E7F46859800}" srcOrd="0" destOrd="0" presId="urn:microsoft.com/office/officeart/2016/7/layout/BasicLinearProcessNumbered"/>
    <dgm:cxn modelId="{89DC2157-73C2-4AC1-9B19-011096818375}" type="presOf" srcId="{08B6AD64-B379-4067-9143-048FFD28003A}" destId="{391A9BC7-8C1C-4DF1-B2C4-2CB4833A29B0}" srcOrd="0" destOrd="3" presId="urn:microsoft.com/office/officeart/2016/7/layout/BasicLinearProcessNumbered"/>
    <dgm:cxn modelId="{305F9D79-D2C5-41C8-9D58-D37A47F56501}" type="presOf" srcId="{2F30D634-A458-4C2E-AFE0-1B6D50E56F43}" destId="{6EACA0CE-BB63-4145-870A-ED667925CD11}" srcOrd="0" destOrd="2" presId="urn:microsoft.com/office/officeart/2016/7/layout/BasicLinearProcessNumbered"/>
    <dgm:cxn modelId="{188EDB79-F695-4A11-8DA9-1AF5B4FADBF3}" type="presOf" srcId="{632D6878-918E-458D-AE80-F34FD0496B66}" destId="{3729A92E-D9C4-4F61-A4D4-1B0A3F5D6F3B}" srcOrd="0" destOrd="2" presId="urn:microsoft.com/office/officeart/2016/7/layout/BasicLinearProcessNumbered"/>
    <dgm:cxn modelId="{62791180-5868-4B43-8D4F-D6A3252481ED}" srcId="{830F231A-701E-4B3E-90E7-D121E07C0035}" destId="{08B6AD64-B379-4067-9143-048FFD28003A}" srcOrd="2" destOrd="0" parTransId="{4D374DD2-3186-407C-8747-65FDEB70123E}" sibTransId="{0B765CAB-2269-4D55-AA9F-93D539D3BE9B}"/>
    <dgm:cxn modelId="{DF7AC38C-C7AC-42D4-AD80-9014EAEFF521}" type="presOf" srcId="{2061CE3B-1236-4F7E-BB76-2BE39AF27707}" destId="{256BEDB5-2947-4A30-AEA9-F83BE29FAAB1}" srcOrd="0" destOrd="0" presId="urn:microsoft.com/office/officeart/2016/7/layout/BasicLinearProcessNumbered"/>
    <dgm:cxn modelId="{89DDD38C-6E6D-4118-A492-425DD43EE893}" srcId="{EF089199-2419-4DAD-BC0B-954EDBD7A4DD}" destId="{46492841-F9EF-4AB2-A061-7C092B56FC94}" srcOrd="0" destOrd="0" parTransId="{306D32C4-E737-4042-994B-789CDA3F62D6}" sibTransId="{C2647965-D83F-4B9F-B67A-8E4308472C19}"/>
    <dgm:cxn modelId="{BF2CAD94-5468-434B-B8BC-A912A685C658}" srcId="{D0F602AB-5238-4F2B-AF68-EF2B9E230CAC}" destId="{16C644F8-22E5-47BC-8848-0198D321373A}" srcOrd="3" destOrd="0" parTransId="{2F0ACBB7-C4CF-43A9-A835-19B526DD5D35}" sibTransId="{0B9629F8-B5F0-4136-AAE3-892DD8904419}"/>
    <dgm:cxn modelId="{D79D0099-5E8B-4378-9D51-7FEB7CF0A7F2}" type="presOf" srcId="{EF089199-2419-4DAD-BC0B-954EDBD7A4DD}" destId="{9B11EBDA-79A9-46AB-BC62-AB0B5BA24D9E}" srcOrd="1" destOrd="0" presId="urn:microsoft.com/office/officeart/2016/7/layout/BasicLinearProcessNumbered"/>
    <dgm:cxn modelId="{7A0930A0-D4A6-49B2-BE88-5D802CA68A4D}" type="presOf" srcId="{0B9629F8-B5F0-4136-AAE3-892DD8904419}" destId="{4AF8C6AA-F5B5-46B3-814A-5227B3880BCA}" srcOrd="0" destOrd="0" presId="urn:microsoft.com/office/officeart/2016/7/layout/BasicLinearProcessNumbered"/>
    <dgm:cxn modelId="{E8C4CFA3-12B4-49B5-9D6E-6EB20DBFF5B5}" type="presOf" srcId="{E1AE2181-517D-4534-AE31-AF86151B8EAC}" destId="{3729A92E-D9C4-4F61-A4D4-1B0A3F5D6F3B}" srcOrd="1" destOrd="0" presId="urn:microsoft.com/office/officeart/2016/7/layout/BasicLinearProcessNumbered"/>
    <dgm:cxn modelId="{2E00DBA5-783E-4C36-803E-31A89FB4983A}" srcId="{B59F244C-150A-42B6-A901-D0DA3791B7BB}" destId="{42C37C78-5478-4A13-8FA2-457EB16EDDEA}" srcOrd="2" destOrd="0" parTransId="{7C9ECC87-D3D8-4910-8017-FF7A4BEBC7C7}" sibTransId="{A539B0DC-D568-4833-A19C-86BA152C9456}"/>
    <dgm:cxn modelId="{2A5A82AA-1AA0-4C59-8924-611644FA5C30}" type="presOf" srcId="{29C510BD-B5FE-4B6C-A7CC-450035657F90}" destId="{6F54F8D1-581B-4425-ABFD-64B7D95023BE}" srcOrd="0" destOrd="2" presId="urn:microsoft.com/office/officeart/2016/7/layout/BasicLinearProcessNumbered"/>
    <dgm:cxn modelId="{71EB5FAB-99C5-47B4-A633-1C3B360410AC}" srcId="{EF089199-2419-4DAD-BC0B-954EDBD7A4DD}" destId="{5EC7028A-9D72-4A48-B647-CF281B715CD4}" srcOrd="1" destOrd="0" parTransId="{64BE9E31-8ABD-4E96-8D61-B16EC9E993C1}" sibTransId="{7EED461D-F19B-4D91-9C66-F4155FA16493}"/>
    <dgm:cxn modelId="{5A0CF2AD-B594-48A2-A50B-898DAB5F6F94}" srcId="{E1AE2181-517D-4534-AE31-AF86151B8EAC}" destId="{632D6878-918E-458D-AE80-F34FD0496B66}" srcOrd="1" destOrd="0" parTransId="{E779B7BC-46F9-48F0-846A-02B0A49FD397}" sibTransId="{5A64D427-34E8-40DC-89B0-EA90564434DC}"/>
    <dgm:cxn modelId="{FA8972B0-10B6-4833-AFE2-CFAE4B1D38D3}" type="presOf" srcId="{16C644F8-22E5-47BC-8848-0198D321373A}" destId="{5B0199EC-3B2B-4564-8A5E-4040B23B981C}" srcOrd="0" destOrd="0" presId="urn:microsoft.com/office/officeart/2016/7/layout/BasicLinearProcessNumbered"/>
    <dgm:cxn modelId="{6A986EBA-3913-4691-B6F6-E7A23118E7AE}" type="presOf" srcId="{B093842D-6B71-4B73-84EC-25C4F7D8D631}" destId="{3729A92E-D9C4-4F61-A4D4-1B0A3F5D6F3B}" srcOrd="0" destOrd="1" presId="urn:microsoft.com/office/officeart/2016/7/layout/BasicLinearProcessNumbered"/>
    <dgm:cxn modelId="{244193BD-62BB-4402-803E-26F5F69142B8}" type="presOf" srcId="{42C37C78-5478-4A13-8FA2-457EB16EDDEA}" destId="{6EACA0CE-BB63-4145-870A-ED667925CD11}" srcOrd="0" destOrd="3" presId="urn:microsoft.com/office/officeart/2016/7/layout/BasicLinearProcessNumbered"/>
    <dgm:cxn modelId="{4D58A2C2-EC2C-41ED-8735-9F68B5886988}" srcId="{D0F602AB-5238-4F2B-AF68-EF2B9E230CAC}" destId="{B59F244C-150A-42B6-A901-D0DA3791B7BB}" srcOrd="1" destOrd="0" parTransId="{0FF88568-53E2-4CCC-A3A3-B006273B3BC4}" sibTransId="{7B0BA134-B5FA-4DA7-A300-1DFF836C3CEB}"/>
    <dgm:cxn modelId="{472257C3-B5A8-4E11-ACDD-D08627E15231}" type="presOf" srcId="{D0F602AB-5238-4F2B-AF68-EF2B9E230CAC}" destId="{5733C26C-06D0-4152-B2EC-9922BD4952C7}" srcOrd="0" destOrd="0" presId="urn:microsoft.com/office/officeart/2016/7/layout/BasicLinearProcessNumbered"/>
    <dgm:cxn modelId="{D8ECCFC6-FE19-4DE9-9731-2B7116DBFA13}" type="presOf" srcId="{FE3C9112-CC98-4424-9EDA-FA4C403D4F4E}" destId="{6F54F8D1-581B-4425-ABFD-64B7D95023BE}" srcOrd="0" destOrd="4" presId="urn:microsoft.com/office/officeart/2016/7/layout/BasicLinearProcessNumbered"/>
    <dgm:cxn modelId="{094773DB-807C-4F30-B777-498F3D941530}" srcId="{E1AE2181-517D-4534-AE31-AF86151B8EAC}" destId="{B093842D-6B71-4B73-84EC-25C4F7D8D631}" srcOrd="0" destOrd="0" parTransId="{51D182FE-15F6-403D-AA01-5C7793B8D025}" sibTransId="{416E4D00-27DA-4F4F-9470-53BB97E3ED08}"/>
    <dgm:cxn modelId="{CFA982DC-68FC-457A-B3A3-EB6C657E75A5}" type="presOf" srcId="{A1BE512F-4359-4BEB-8409-15D3A80CA354}" destId="{9B11EBDA-79A9-46AB-BC62-AB0B5BA24D9E}" srcOrd="0" destOrd="3" presId="urn:microsoft.com/office/officeart/2016/7/layout/BasicLinearProcessNumbered"/>
    <dgm:cxn modelId="{124D87DD-19B4-4AF2-8CD8-4CB11C9C22A2}" type="presOf" srcId="{830F231A-701E-4B3E-90E7-D121E07C0035}" destId="{391A9BC7-8C1C-4DF1-B2C4-2CB4833A29B0}" srcOrd="1" destOrd="0" presId="urn:microsoft.com/office/officeart/2016/7/layout/BasicLinearProcessNumbered"/>
    <dgm:cxn modelId="{280F77E1-B25F-4832-9100-55D86BF85F56}" type="presOf" srcId="{E1AE2181-517D-4534-AE31-AF86151B8EAC}" destId="{BA9C7D05-BF0B-42AF-BCFE-5AFF37FFFE9B}" srcOrd="0" destOrd="0" presId="urn:microsoft.com/office/officeart/2016/7/layout/BasicLinearProcessNumbered"/>
    <dgm:cxn modelId="{CC611DE5-1B8D-41A8-A034-935DAF8F23A2}" srcId="{16C644F8-22E5-47BC-8848-0198D321373A}" destId="{29C510BD-B5FE-4B6C-A7CC-450035657F90}" srcOrd="1" destOrd="0" parTransId="{904E1843-8054-444E-9194-5E6BCDB116A8}" sibTransId="{CE1F82FF-A7B5-40D9-A487-DEF10190E412}"/>
    <dgm:cxn modelId="{241A7EEA-BAA4-4441-B5F0-BBB7A304CA61}" srcId="{D0F602AB-5238-4F2B-AF68-EF2B9E230CAC}" destId="{E1AE2181-517D-4534-AE31-AF86151B8EAC}" srcOrd="4" destOrd="0" parTransId="{1126E96C-79F3-49D1-9769-9EC9E45201C5}" sibTransId="{2061CE3B-1236-4F7E-BB76-2BE39AF27707}"/>
    <dgm:cxn modelId="{AB8D62EC-B4B9-4DA6-B49D-1AB711B817AE}" srcId="{D0F602AB-5238-4F2B-AF68-EF2B9E230CAC}" destId="{EF089199-2419-4DAD-BC0B-954EDBD7A4DD}" srcOrd="0" destOrd="0" parTransId="{52FA8EA2-A4EC-42F8-8F7C-213F9D4F8746}" sibTransId="{B10CE807-715A-4361-9B53-882DC088E000}"/>
    <dgm:cxn modelId="{C90B5FFD-B0DD-4D1D-B693-A5D58FE852D9}" type="presOf" srcId="{B59F244C-150A-42B6-A901-D0DA3791B7BB}" destId="{6EACA0CE-BB63-4145-870A-ED667925CD11}" srcOrd="1" destOrd="0" presId="urn:microsoft.com/office/officeart/2016/7/layout/BasicLinearProcessNumbered"/>
    <dgm:cxn modelId="{D38E8FA5-28F8-4EC7-BBCB-31548D6048E8}" type="presParOf" srcId="{5733C26C-06D0-4152-B2EC-9922BD4952C7}" destId="{463A2D91-9DB0-4DA8-9A03-B0CEFCB6DF06}" srcOrd="0" destOrd="0" presId="urn:microsoft.com/office/officeart/2016/7/layout/BasicLinearProcessNumbered"/>
    <dgm:cxn modelId="{32C8B511-C523-49A2-A718-CA76EE3F7669}" type="presParOf" srcId="{463A2D91-9DB0-4DA8-9A03-B0CEFCB6DF06}" destId="{B97CB9D3-1BD8-4752-A780-7E7F46859800}" srcOrd="0" destOrd="0" presId="urn:microsoft.com/office/officeart/2016/7/layout/BasicLinearProcessNumbered"/>
    <dgm:cxn modelId="{331BCA22-E153-4EEB-A2E8-F6BC6F489C25}" type="presParOf" srcId="{463A2D91-9DB0-4DA8-9A03-B0CEFCB6DF06}" destId="{4291F378-8CB2-4E98-AA5C-763AE56DC515}" srcOrd="1" destOrd="0" presId="urn:microsoft.com/office/officeart/2016/7/layout/BasicLinearProcessNumbered"/>
    <dgm:cxn modelId="{52E9FFA6-1AC2-4C78-8525-0F5DF1AD6FF9}" type="presParOf" srcId="{463A2D91-9DB0-4DA8-9A03-B0CEFCB6DF06}" destId="{D5410D88-2A38-4301-BE01-95EF5648921F}" srcOrd="2" destOrd="0" presId="urn:microsoft.com/office/officeart/2016/7/layout/BasicLinearProcessNumbered"/>
    <dgm:cxn modelId="{87ACD091-8BE6-4C81-851C-3B8EDE3B889A}" type="presParOf" srcId="{463A2D91-9DB0-4DA8-9A03-B0CEFCB6DF06}" destId="{9B11EBDA-79A9-46AB-BC62-AB0B5BA24D9E}" srcOrd="3" destOrd="0" presId="urn:microsoft.com/office/officeart/2016/7/layout/BasicLinearProcessNumbered"/>
    <dgm:cxn modelId="{2ECA9987-0F7A-4CC7-8F67-62B205CC90CF}" type="presParOf" srcId="{5733C26C-06D0-4152-B2EC-9922BD4952C7}" destId="{519D28BD-02B6-41AB-8027-3BCC83C77A53}" srcOrd="1" destOrd="0" presId="urn:microsoft.com/office/officeart/2016/7/layout/BasicLinearProcessNumbered"/>
    <dgm:cxn modelId="{93111558-03F5-4188-BA39-7084CE4A6C69}" type="presParOf" srcId="{5733C26C-06D0-4152-B2EC-9922BD4952C7}" destId="{2C3B9BD0-CC3B-4479-8D8F-59ED0EB5C8B8}" srcOrd="2" destOrd="0" presId="urn:microsoft.com/office/officeart/2016/7/layout/BasicLinearProcessNumbered"/>
    <dgm:cxn modelId="{236D5C3F-B33F-4F22-BDF1-AE7299B76F39}" type="presParOf" srcId="{2C3B9BD0-CC3B-4479-8D8F-59ED0EB5C8B8}" destId="{5CFE8937-0216-40EB-944D-AAE15CD768DA}" srcOrd="0" destOrd="0" presId="urn:microsoft.com/office/officeart/2016/7/layout/BasicLinearProcessNumbered"/>
    <dgm:cxn modelId="{5271E38C-2A62-400D-87E9-B30114F62908}" type="presParOf" srcId="{2C3B9BD0-CC3B-4479-8D8F-59ED0EB5C8B8}" destId="{E3453020-1591-4BFB-8C67-738584B619AF}" srcOrd="1" destOrd="0" presId="urn:microsoft.com/office/officeart/2016/7/layout/BasicLinearProcessNumbered"/>
    <dgm:cxn modelId="{16853899-E245-4D3C-991C-7F68B7D2DBDD}" type="presParOf" srcId="{2C3B9BD0-CC3B-4479-8D8F-59ED0EB5C8B8}" destId="{91C40924-B868-4F19-82E9-DC58ACEE3B90}" srcOrd="2" destOrd="0" presId="urn:microsoft.com/office/officeart/2016/7/layout/BasicLinearProcessNumbered"/>
    <dgm:cxn modelId="{F74CEF8A-9E3A-490D-B4D2-6B870D68645A}" type="presParOf" srcId="{2C3B9BD0-CC3B-4479-8D8F-59ED0EB5C8B8}" destId="{6EACA0CE-BB63-4145-870A-ED667925CD11}" srcOrd="3" destOrd="0" presId="urn:microsoft.com/office/officeart/2016/7/layout/BasicLinearProcessNumbered"/>
    <dgm:cxn modelId="{BED4681E-F109-41FA-A196-A5880317E4D1}" type="presParOf" srcId="{5733C26C-06D0-4152-B2EC-9922BD4952C7}" destId="{D5D2DEED-6E2C-4C11-9E0F-D8871C6E2C51}" srcOrd="3" destOrd="0" presId="urn:microsoft.com/office/officeart/2016/7/layout/BasicLinearProcessNumbered"/>
    <dgm:cxn modelId="{7A23D674-7D2C-4A86-A56C-FF5D4797D01E}" type="presParOf" srcId="{5733C26C-06D0-4152-B2EC-9922BD4952C7}" destId="{9785C3A6-4C0A-458F-A5A2-5A794907600D}" srcOrd="4" destOrd="0" presId="urn:microsoft.com/office/officeart/2016/7/layout/BasicLinearProcessNumbered"/>
    <dgm:cxn modelId="{B3885360-C6EF-4C9B-A079-B3D8186D74E1}" type="presParOf" srcId="{9785C3A6-4C0A-458F-A5A2-5A794907600D}" destId="{135265E4-9B5E-4942-BCB9-22D197E30F17}" srcOrd="0" destOrd="0" presId="urn:microsoft.com/office/officeart/2016/7/layout/BasicLinearProcessNumbered"/>
    <dgm:cxn modelId="{B6039B35-B2E2-454D-9900-C56BF7403BD6}" type="presParOf" srcId="{9785C3A6-4C0A-458F-A5A2-5A794907600D}" destId="{E7295710-B734-4A6C-B4BF-220DDF66C92C}" srcOrd="1" destOrd="0" presId="urn:microsoft.com/office/officeart/2016/7/layout/BasicLinearProcessNumbered"/>
    <dgm:cxn modelId="{1521224B-5ED2-4F16-9226-D14FBEDC4F96}" type="presParOf" srcId="{9785C3A6-4C0A-458F-A5A2-5A794907600D}" destId="{DF68A8FD-E132-460E-80C7-2EF36EE30F07}" srcOrd="2" destOrd="0" presId="urn:microsoft.com/office/officeart/2016/7/layout/BasicLinearProcessNumbered"/>
    <dgm:cxn modelId="{344B35B4-4065-48DA-B5D1-5D1B53F2D18F}" type="presParOf" srcId="{9785C3A6-4C0A-458F-A5A2-5A794907600D}" destId="{391A9BC7-8C1C-4DF1-B2C4-2CB4833A29B0}" srcOrd="3" destOrd="0" presId="urn:microsoft.com/office/officeart/2016/7/layout/BasicLinearProcessNumbered"/>
    <dgm:cxn modelId="{F407D740-3726-47DD-95E7-B35595908485}" type="presParOf" srcId="{5733C26C-06D0-4152-B2EC-9922BD4952C7}" destId="{BB77597C-1261-42AF-B600-E84A5D91A681}" srcOrd="5" destOrd="0" presId="urn:microsoft.com/office/officeart/2016/7/layout/BasicLinearProcessNumbered"/>
    <dgm:cxn modelId="{05A190F7-3E24-4327-92EF-119F9841E697}" type="presParOf" srcId="{5733C26C-06D0-4152-B2EC-9922BD4952C7}" destId="{0AED431B-B932-4AAB-886D-13AA3D031E1A}" srcOrd="6" destOrd="0" presId="urn:microsoft.com/office/officeart/2016/7/layout/BasicLinearProcessNumbered"/>
    <dgm:cxn modelId="{788386EA-DCA1-4F38-B825-3FB467C39857}" type="presParOf" srcId="{0AED431B-B932-4AAB-886D-13AA3D031E1A}" destId="{5B0199EC-3B2B-4564-8A5E-4040B23B981C}" srcOrd="0" destOrd="0" presId="urn:microsoft.com/office/officeart/2016/7/layout/BasicLinearProcessNumbered"/>
    <dgm:cxn modelId="{324C4746-BFC7-4FC2-8ADF-AF3FB64C7FD4}" type="presParOf" srcId="{0AED431B-B932-4AAB-886D-13AA3D031E1A}" destId="{4AF8C6AA-F5B5-46B3-814A-5227B3880BCA}" srcOrd="1" destOrd="0" presId="urn:microsoft.com/office/officeart/2016/7/layout/BasicLinearProcessNumbered"/>
    <dgm:cxn modelId="{C04A73CF-360A-4224-AB1A-C54CF89B3B7E}" type="presParOf" srcId="{0AED431B-B932-4AAB-886D-13AA3D031E1A}" destId="{3E2F0395-48B2-4307-8A47-BEE1608E1BD4}" srcOrd="2" destOrd="0" presId="urn:microsoft.com/office/officeart/2016/7/layout/BasicLinearProcessNumbered"/>
    <dgm:cxn modelId="{752D0D1B-4531-48F7-9933-B3D80EEC0A22}" type="presParOf" srcId="{0AED431B-B932-4AAB-886D-13AA3D031E1A}" destId="{6F54F8D1-581B-4425-ABFD-64B7D95023BE}" srcOrd="3" destOrd="0" presId="urn:microsoft.com/office/officeart/2016/7/layout/BasicLinearProcessNumbered"/>
    <dgm:cxn modelId="{C417B857-F92C-4922-8EBA-E60F5A7782FA}" type="presParOf" srcId="{5733C26C-06D0-4152-B2EC-9922BD4952C7}" destId="{8BFE8EF3-6371-4177-A0D8-62A3068EFC1A}" srcOrd="7" destOrd="0" presId="urn:microsoft.com/office/officeart/2016/7/layout/BasicLinearProcessNumbered"/>
    <dgm:cxn modelId="{E09A2413-5926-43E0-8F2F-60CF889CF93E}" type="presParOf" srcId="{5733C26C-06D0-4152-B2EC-9922BD4952C7}" destId="{56653DB7-91A0-43D1-BB11-FF8D6380BF6A}" srcOrd="8" destOrd="0" presId="urn:microsoft.com/office/officeart/2016/7/layout/BasicLinearProcessNumbered"/>
    <dgm:cxn modelId="{6C5DBC52-38DC-41B6-B8AD-F4A8C14EB90F}" type="presParOf" srcId="{56653DB7-91A0-43D1-BB11-FF8D6380BF6A}" destId="{BA9C7D05-BF0B-42AF-BCFE-5AFF37FFFE9B}" srcOrd="0" destOrd="0" presId="urn:microsoft.com/office/officeart/2016/7/layout/BasicLinearProcessNumbered"/>
    <dgm:cxn modelId="{6C80BCA5-B841-40E6-BAC5-8CAF9A140259}" type="presParOf" srcId="{56653DB7-91A0-43D1-BB11-FF8D6380BF6A}" destId="{256BEDB5-2947-4A30-AEA9-F83BE29FAAB1}" srcOrd="1" destOrd="0" presId="urn:microsoft.com/office/officeart/2016/7/layout/BasicLinearProcessNumbered"/>
    <dgm:cxn modelId="{210F9C15-AD50-4215-9655-31E3B647238E}" type="presParOf" srcId="{56653DB7-91A0-43D1-BB11-FF8D6380BF6A}" destId="{F4B3DFB7-E83A-44DB-8B62-84FE61729809}" srcOrd="2" destOrd="0" presId="urn:microsoft.com/office/officeart/2016/7/layout/BasicLinearProcessNumbered"/>
    <dgm:cxn modelId="{F056B963-9D22-483E-BC37-0D364479F401}" type="presParOf" srcId="{56653DB7-91A0-43D1-BB11-FF8D6380BF6A}" destId="{3729A92E-D9C4-4F61-A4D4-1B0A3F5D6F3B}"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95FA7-4BC2-4390-AB49-484972315A8E}">
      <dsp:nvSpPr>
        <dsp:cNvPr id="0" name=""/>
        <dsp:cNvSpPr/>
      </dsp:nvSpPr>
      <dsp:spPr>
        <a:xfrm>
          <a:off x="341781" y="1130473"/>
          <a:ext cx="1062615" cy="10626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DD17D8-A7F9-4A0C-A7DE-8CB895EB0CAD}">
      <dsp:nvSpPr>
        <dsp:cNvPr id="0" name=""/>
        <dsp:cNvSpPr/>
      </dsp:nvSpPr>
      <dsp:spPr>
        <a:xfrm>
          <a:off x="568240" y="1356932"/>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5EEFE-9BA8-4C4A-9F69-5E0C3DC91357}">
      <dsp:nvSpPr>
        <dsp:cNvPr id="0" name=""/>
        <dsp:cNvSpPr/>
      </dsp:nvSpPr>
      <dsp:spPr>
        <a:xfrm>
          <a:off x="2092"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What is Ethics &amp; Compliance</a:t>
          </a:r>
        </a:p>
      </dsp:txBody>
      <dsp:txXfrm>
        <a:off x="2092" y="2524067"/>
        <a:ext cx="1741992" cy="696796"/>
      </dsp:txXfrm>
    </dsp:sp>
    <dsp:sp modelId="{69CE0766-2F79-4048-BC78-39EDDECCB420}">
      <dsp:nvSpPr>
        <dsp:cNvPr id="0" name=""/>
        <dsp:cNvSpPr/>
      </dsp:nvSpPr>
      <dsp:spPr>
        <a:xfrm>
          <a:off x="2388621" y="1130473"/>
          <a:ext cx="1062615" cy="10626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2EA6A4-2B16-4DBB-B401-D8D03DF8E066}">
      <dsp:nvSpPr>
        <dsp:cNvPr id="0" name=""/>
        <dsp:cNvSpPr/>
      </dsp:nvSpPr>
      <dsp:spPr>
        <a:xfrm>
          <a:off x="2615080" y="1356932"/>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FEE16B-4C1A-4F2E-99EE-164286FFAFB5}">
      <dsp:nvSpPr>
        <dsp:cNvPr id="0" name=""/>
        <dsp:cNvSpPr/>
      </dsp:nvSpPr>
      <dsp:spPr>
        <a:xfrm>
          <a:off x="2048933"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Why is it important</a:t>
          </a:r>
        </a:p>
      </dsp:txBody>
      <dsp:txXfrm>
        <a:off x="2048933" y="2524067"/>
        <a:ext cx="1741992" cy="696796"/>
      </dsp:txXfrm>
    </dsp:sp>
    <dsp:sp modelId="{460EE260-3CB4-4939-BC16-B108F30F85DB}">
      <dsp:nvSpPr>
        <dsp:cNvPr id="0" name=""/>
        <dsp:cNvSpPr/>
      </dsp:nvSpPr>
      <dsp:spPr>
        <a:xfrm>
          <a:off x="4435462" y="1130473"/>
          <a:ext cx="1062615" cy="10626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12D310-4E76-4570-97D4-95A70A70CD80}">
      <dsp:nvSpPr>
        <dsp:cNvPr id="0" name=""/>
        <dsp:cNvSpPr/>
      </dsp:nvSpPr>
      <dsp:spPr>
        <a:xfrm>
          <a:off x="4661921" y="1356932"/>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0BBD5-82A4-4797-87BE-8FB512631D63}">
      <dsp:nvSpPr>
        <dsp:cNvPr id="0" name=""/>
        <dsp:cNvSpPr/>
      </dsp:nvSpPr>
      <dsp:spPr>
        <a:xfrm>
          <a:off x="4095774"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a:t>Key Elements</a:t>
          </a:r>
        </a:p>
      </dsp:txBody>
      <dsp:txXfrm>
        <a:off x="4095774" y="2524067"/>
        <a:ext cx="1741992" cy="696796"/>
      </dsp:txXfrm>
    </dsp:sp>
    <dsp:sp modelId="{BD273367-072A-47F5-890F-DBA7EE3D7A6D}">
      <dsp:nvSpPr>
        <dsp:cNvPr id="0" name=""/>
        <dsp:cNvSpPr/>
      </dsp:nvSpPr>
      <dsp:spPr>
        <a:xfrm>
          <a:off x="6482303" y="1130473"/>
          <a:ext cx="1062615" cy="10626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CEB886-14E3-4661-B60D-C671D7A333A7}">
      <dsp:nvSpPr>
        <dsp:cNvPr id="0" name=""/>
        <dsp:cNvSpPr/>
      </dsp:nvSpPr>
      <dsp:spPr>
        <a:xfrm>
          <a:off x="6708762" y="1356932"/>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972AD5-6F8E-4635-8B66-053E9B4F1132}">
      <dsp:nvSpPr>
        <dsp:cNvPr id="0" name=""/>
        <dsp:cNvSpPr/>
      </dsp:nvSpPr>
      <dsp:spPr>
        <a:xfrm>
          <a:off x="6142615"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Teaching </a:t>
          </a:r>
          <a:r>
            <a:rPr lang="en-US" sz="1800" kern="1200" dirty="0" err="1"/>
            <a:t>E&amp;C</a:t>
          </a:r>
          <a:endParaRPr lang="en-US" sz="1800" kern="1200" dirty="0"/>
        </a:p>
      </dsp:txBody>
      <dsp:txXfrm>
        <a:off x="6142615" y="2524067"/>
        <a:ext cx="1741992" cy="696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CB9D3-1BD8-4752-A780-7E7F46859800}">
      <dsp:nvSpPr>
        <dsp:cNvPr id="0" name=""/>
        <dsp:cNvSpPr/>
      </dsp:nvSpPr>
      <dsp:spPr>
        <a:xfrm>
          <a:off x="2812" y="1313144"/>
          <a:ext cx="1522958" cy="2132141"/>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488950">
            <a:lnSpc>
              <a:spcPct val="90000"/>
            </a:lnSpc>
            <a:spcBef>
              <a:spcPct val="0"/>
            </a:spcBef>
            <a:spcAft>
              <a:spcPct val="35000"/>
            </a:spcAft>
            <a:buNone/>
          </a:pPr>
          <a:r>
            <a:rPr lang="en-US" sz="1100" b="0" kern="1200" cap="none" spc="0" dirty="0">
              <a:ln w="0"/>
              <a:effectLst>
                <a:outerShdw blurRad="38100" dist="19050" dir="2700000" algn="tl" rotWithShape="0">
                  <a:schemeClr val="dk1">
                    <a:alpha val="40000"/>
                  </a:schemeClr>
                </a:outerShdw>
              </a:effectLst>
            </a:rPr>
            <a:t>Create Program Structure</a:t>
          </a:r>
        </a:p>
        <a:p>
          <a:pPr marL="57150" lvl="1" indent="-57150" algn="l" defTabSz="400050">
            <a:lnSpc>
              <a:spcPct val="90000"/>
            </a:lnSpc>
            <a:spcBef>
              <a:spcPct val="0"/>
            </a:spcBef>
            <a:spcAft>
              <a:spcPct val="15000"/>
            </a:spcAft>
            <a:buChar char="•"/>
          </a:pPr>
          <a:r>
            <a:rPr lang="en-US" sz="900" kern="1200" dirty="0"/>
            <a:t>Ethics Officer</a:t>
          </a:r>
        </a:p>
        <a:p>
          <a:pPr marL="57150" lvl="1" indent="-57150" algn="l" defTabSz="400050">
            <a:lnSpc>
              <a:spcPct val="90000"/>
            </a:lnSpc>
            <a:spcBef>
              <a:spcPct val="0"/>
            </a:spcBef>
            <a:spcAft>
              <a:spcPct val="15000"/>
            </a:spcAft>
            <a:buChar char="•"/>
          </a:pPr>
          <a:r>
            <a:rPr lang="en-US" sz="900" kern="1200" dirty="0"/>
            <a:t>Board Oversight</a:t>
          </a:r>
        </a:p>
        <a:p>
          <a:pPr marL="57150" lvl="1" indent="-57150" algn="l" defTabSz="400050">
            <a:lnSpc>
              <a:spcPct val="90000"/>
            </a:lnSpc>
            <a:spcBef>
              <a:spcPct val="0"/>
            </a:spcBef>
            <a:spcAft>
              <a:spcPct val="15000"/>
            </a:spcAft>
            <a:buChar char="•"/>
          </a:pPr>
          <a:r>
            <a:rPr lang="en-US" sz="900" kern="1200" dirty="0"/>
            <a:t>Reporting Relationship</a:t>
          </a:r>
        </a:p>
      </dsp:txBody>
      <dsp:txXfrm>
        <a:off x="2812" y="2123358"/>
        <a:ext cx="1522958" cy="1279284"/>
      </dsp:txXfrm>
    </dsp:sp>
    <dsp:sp modelId="{4291F378-8CB2-4E98-AA5C-763AE56DC515}">
      <dsp:nvSpPr>
        <dsp:cNvPr id="0" name=""/>
        <dsp:cNvSpPr/>
      </dsp:nvSpPr>
      <dsp:spPr>
        <a:xfrm>
          <a:off x="444470" y="1526358"/>
          <a:ext cx="639642" cy="639642"/>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377950">
            <a:lnSpc>
              <a:spcPct val="90000"/>
            </a:lnSpc>
            <a:spcBef>
              <a:spcPct val="0"/>
            </a:spcBef>
            <a:spcAft>
              <a:spcPct val="35000"/>
            </a:spcAft>
            <a:buNone/>
          </a:pPr>
          <a:r>
            <a:rPr lang="en-US" sz="3100" kern="1200"/>
            <a:t>1</a:t>
          </a:r>
        </a:p>
      </dsp:txBody>
      <dsp:txXfrm>
        <a:off x="538143" y="1620031"/>
        <a:ext cx="452296" cy="452296"/>
      </dsp:txXfrm>
    </dsp:sp>
    <dsp:sp modelId="{D5410D88-2A38-4301-BE01-95EF5648921F}">
      <dsp:nvSpPr>
        <dsp:cNvPr id="0" name=""/>
        <dsp:cNvSpPr/>
      </dsp:nvSpPr>
      <dsp:spPr>
        <a:xfrm>
          <a:off x="2812" y="3445214"/>
          <a:ext cx="1522958" cy="7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FE8937-0216-40EB-944D-AAE15CD768DA}">
      <dsp:nvSpPr>
        <dsp:cNvPr id="0" name=""/>
        <dsp:cNvSpPr/>
      </dsp:nvSpPr>
      <dsp:spPr>
        <a:xfrm>
          <a:off x="1678066" y="1313144"/>
          <a:ext cx="1522958" cy="2132141"/>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488950">
            <a:lnSpc>
              <a:spcPct val="90000"/>
            </a:lnSpc>
            <a:spcBef>
              <a:spcPct val="0"/>
            </a:spcBef>
            <a:spcAft>
              <a:spcPct val="35000"/>
            </a:spcAft>
            <a:buNone/>
          </a:pPr>
          <a:r>
            <a:rPr lang="en-US" sz="1100" b="0" kern="1200" cap="none" spc="0">
              <a:ln w="0"/>
              <a:effectLst>
                <a:outerShdw blurRad="38100" dist="19050" dir="2700000" algn="tl" rotWithShape="0">
                  <a:schemeClr val="dk1">
                    <a:alpha val="40000"/>
                  </a:schemeClr>
                </a:outerShdw>
              </a:effectLst>
            </a:rPr>
            <a:t>Establish Corporate Standards</a:t>
          </a:r>
          <a:endParaRPr lang="en-US" sz="1100" b="0" kern="1200" cap="none" spc="0" dirty="0">
            <a:ln w="0"/>
            <a:effectLst>
              <a:outerShdw blurRad="38100" dist="19050" dir="2700000" algn="tl" rotWithShape="0">
                <a:schemeClr val="dk1">
                  <a:alpha val="40000"/>
                </a:schemeClr>
              </a:outerShdw>
            </a:effectLst>
          </a:endParaRPr>
        </a:p>
        <a:p>
          <a:pPr marL="57150" lvl="1" indent="-57150" algn="l" defTabSz="400050">
            <a:lnSpc>
              <a:spcPct val="90000"/>
            </a:lnSpc>
            <a:spcBef>
              <a:spcPct val="0"/>
            </a:spcBef>
            <a:spcAft>
              <a:spcPct val="15000"/>
            </a:spcAft>
            <a:buChar char="•"/>
          </a:pPr>
          <a:r>
            <a:rPr lang="en-US" sz="900" kern="1200" dirty="0"/>
            <a:t>Code of Conduct</a:t>
          </a:r>
        </a:p>
        <a:p>
          <a:pPr marL="57150" lvl="1" indent="-57150" algn="l" defTabSz="400050">
            <a:lnSpc>
              <a:spcPct val="90000"/>
            </a:lnSpc>
            <a:spcBef>
              <a:spcPct val="0"/>
            </a:spcBef>
            <a:spcAft>
              <a:spcPct val="15000"/>
            </a:spcAft>
            <a:buChar char="•"/>
          </a:pPr>
          <a:r>
            <a:rPr lang="en-US" sz="900" kern="1200" dirty="0"/>
            <a:t>Global Considerations</a:t>
          </a:r>
        </a:p>
        <a:p>
          <a:pPr marL="57150" lvl="1" indent="-57150" algn="l" defTabSz="400050">
            <a:lnSpc>
              <a:spcPct val="90000"/>
            </a:lnSpc>
            <a:spcBef>
              <a:spcPct val="0"/>
            </a:spcBef>
            <a:spcAft>
              <a:spcPct val="15000"/>
            </a:spcAft>
            <a:buChar char="•"/>
          </a:pPr>
          <a:r>
            <a:rPr lang="en-US" sz="900" kern="1200" dirty="0"/>
            <a:t>Implementation</a:t>
          </a:r>
        </a:p>
      </dsp:txBody>
      <dsp:txXfrm>
        <a:off x="1678066" y="2123358"/>
        <a:ext cx="1522958" cy="1279284"/>
      </dsp:txXfrm>
    </dsp:sp>
    <dsp:sp modelId="{E3453020-1591-4BFB-8C67-738584B619AF}">
      <dsp:nvSpPr>
        <dsp:cNvPr id="0" name=""/>
        <dsp:cNvSpPr/>
      </dsp:nvSpPr>
      <dsp:spPr>
        <a:xfrm>
          <a:off x="2119724" y="1526358"/>
          <a:ext cx="639642" cy="639642"/>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377950">
            <a:lnSpc>
              <a:spcPct val="90000"/>
            </a:lnSpc>
            <a:spcBef>
              <a:spcPct val="0"/>
            </a:spcBef>
            <a:spcAft>
              <a:spcPct val="35000"/>
            </a:spcAft>
            <a:buNone/>
          </a:pPr>
          <a:r>
            <a:rPr lang="en-US" sz="3100" kern="1200"/>
            <a:t>2</a:t>
          </a:r>
        </a:p>
      </dsp:txBody>
      <dsp:txXfrm>
        <a:off x="2213397" y="1620031"/>
        <a:ext cx="452296" cy="452296"/>
      </dsp:txXfrm>
    </dsp:sp>
    <dsp:sp modelId="{91C40924-B868-4F19-82E9-DC58ACEE3B90}">
      <dsp:nvSpPr>
        <dsp:cNvPr id="0" name=""/>
        <dsp:cNvSpPr/>
      </dsp:nvSpPr>
      <dsp:spPr>
        <a:xfrm>
          <a:off x="1678066" y="3445214"/>
          <a:ext cx="1522958" cy="72"/>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5265E4-9B5E-4942-BCB9-22D197E30F17}">
      <dsp:nvSpPr>
        <dsp:cNvPr id="0" name=""/>
        <dsp:cNvSpPr/>
      </dsp:nvSpPr>
      <dsp:spPr>
        <a:xfrm>
          <a:off x="3353320" y="1313144"/>
          <a:ext cx="1522958" cy="2132141"/>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488950">
            <a:lnSpc>
              <a:spcPct val="90000"/>
            </a:lnSpc>
            <a:spcBef>
              <a:spcPct val="0"/>
            </a:spcBef>
            <a:spcAft>
              <a:spcPct val="35000"/>
            </a:spcAft>
            <a:buNone/>
          </a:pPr>
          <a:r>
            <a:rPr lang="en-US" sz="1100" b="0" kern="1200" cap="none" spc="0">
              <a:ln w="0"/>
              <a:effectLst>
                <a:outerShdw blurRad="38100" dist="19050" dir="2700000" algn="tl" rotWithShape="0">
                  <a:schemeClr val="dk1">
                    <a:alpha val="40000"/>
                  </a:schemeClr>
                </a:outerShdw>
              </a:effectLst>
            </a:rPr>
            <a:t>Educate the Workforce</a:t>
          </a:r>
          <a:endParaRPr lang="en-US" sz="1100" b="0" kern="1200" cap="none" spc="0" dirty="0">
            <a:ln w="0"/>
            <a:effectLst>
              <a:outerShdw blurRad="38100" dist="19050" dir="2700000" algn="tl" rotWithShape="0">
                <a:schemeClr val="dk1">
                  <a:alpha val="40000"/>
                </a:schemeClr>
              </a:outerShdw>
            </a:effectLst>
          </a:endParaRPr>
        </a:p>
        <a:p>
          <a:pPr marL="57150" lvl="1" indent="-57150" algn="l" defTabSz="400050">
            <a:lnSpc>
              <a:spcPct val="90000"/>
            </a:lnSpc>
            <a:spcBef>
              <a:spcPct val="0"/>
            </a:spcBef>
            <a:spcAft>
              <a:spcPct val="15000"/>
            </a:spcAft>
            <a:buChar char="•"/>
          </a:pPr>
          <a:r>
            <a:rPr lang="en-US" sz="900" kern="1200" dirty="0"/>
            <a:t>Develop Training Plan</a:t>
          </a:r>
        </a:p>
        <a:p>
          <a:pPr marL="57150" lvl="1" indent="-57150" algn="l" defTabSz="400050">
            <a:lnSpc>
              <a:spcPct val="90000"/>
            </a:lnSpc>
            <a:spcBef>
              <a:spcPct val="0"/>
            </a:spcBef>
            <a:spcAft>
              <a:spcPct val="15000"/>
            </a:spcAft>
            <a:buChar char="•"/>
          </a:pPr>
          <a:r>
            <a:rPr lang="en-US" sz="900" kern="1200" dirty="0"/>
            <a:t>Execute Training</a:t>
          </a:r>
        </a:p>
        <a:p>
          <a:pPr marL="57150" lvl="1" indent="-57150" algn="l" defTabSz="400050">
            <a:lnSpc>
              <a:spcPct val="90000"/>
            </a:lnSpc>
            <a:spcBef>
              <a:spcPct val="0"/>
            </a:spcBef>
            <a:spcAft>
              <a:spcPct val="15000"/>
            </a:spcAft>
            <a:buChar char="•"/>
          </a:pPr>
          <a:r>
            <a:rPr lang="en-US" sz="900" kern="1200" dirty="0"/>
            <a:t>Assess Learning</a:t>
          </a:r>
        </a:p>
      </dsp:txBody>
      <dsp:txXfrm>
        <a:off x="3353320" y="2123358"/>
        <a:ext cx="1522958" cy="1279284"/>
      </dsp:txXfrm>
    </dsp:sp>
    <dsp:sp modelId="{E7295710-B734-4A6C-B4BF-220DDF66C92C}">
      <dsp:nvSpPr>
        <dsp:cNvPr id="0" name=""/>
        <dsp:cNvSpPr/>
      </dsp:nvSpPr>
      <dsp:spPr>
        <a:xfrm>
          <a:off x="3794978" y="1526358"/>
          <a:ext cx="639642" cy="639642"/>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377950">
            <a:lnSpc>
              <a:spcPct val="90000"/>
            </a:lnSpc>
            <a:spcBef>
              <a:spcPct val="0"/>
            </a:spcBef>
            <a:spcAft>
              <a:spcPct val="35000"/>
            </a:spcAft>
            <a:buNone/>
          </a:pPr>
          <a:r>
            <a:rPr lang="en-US" sz="3100" kern="1200"/>
            <a:t>3</a:t>
          </a:r>
        </a:p>
      </dsp:txBody>
      <dsp:txXfrm>
        <a:off x="3888651" y="1620031"/>
        <a:ext cx="452296" cy="452296"/>
      </dsp:txXfrm>
    </dsp:sp>
    <dsp:sp modelId="{DF68A8FD-E132-460E-80C7-2EF36EE30F07}">
      <dsp:nvSpPr>
        <dsp:cNvPr id="0" name=""/>
        <dsp:cNvSpPr/>
      </dsp:nvSpPr>
      <dsp:spPr>
        <a:xfrm>
          <a:off x="3353320" y="3445214"/>
          <a:ext cx="1522958" cy="72"/>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0199EC-3B2B-4564-8A5E-4040B23B981C}">
      <dsp:nvSpPr>
        <dsp:cNvPr id="0" name=""/>
        <dsp:cNvSpPr/>
      </dsp:nvSpPr>
      <dsp:spPr>
        <a:xfrm>
          <a:off x="5028574" y="1313144"/>
          <a:ext cx="1522958" cy="2132141"/>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488950">
            <a:lnSpc>
              <a:spcPct val="90000"/>
            </a:lnSpc>
            <a:spcBef>
              <a:spcPct val="0"/>
            </a:spcBef>
            <a:spcAft>
              <a:spcPct val="35000"/>
            </a:spcAft>
            <a:buNone/>
          </a:pPr>
          <a:r>
            <a:rPr lang="en-US" sz="1100" b="0" kern="1200" cap="none" spc="0">
              <a:ln w="0"/>
              <a:effectLst>
                <a:outerShdw blurRad="38100" dist="19050" dir="2700000" algn="tl" rotWithShape="0">
                  <a:schemeClr val="dk1">
                    <a:alpha val="40000"/>
                  </a:schemeClr>
                </a:outerShdw>
              </a:effectLst>
            </a:rPr>
            <a:t>Create Investigation Procedures</a:t>
          </a:r>
          <a:endParaRPr lang="en-US" sz="1100" b="0" kern="1200" cap="none" spc="0" dirty="0">
            <a:ln w="0"/>
            <a:effectLst>
              <a:outerShdw blurRad="38100" dist="19050" dir="2700000" algn="tl" rotWithShape="0">
                <a:schemeClr val="dk1">
                  <a:alpha val="40000"/>
                </a:schemeClr>
              </a:outerShdw>
            </a:effectLst>
          </a:endParaRPr>
        </a:p>
        <a:p>
          <a:pPr marL="57150" lvl="1" indent="-57150" algn="l" defTabSz="400050">
            <a:lnSpc>
              <a:spcPct val="90000"/>
            </a:lnSpc>
            <a:spcBef>
              <a:spcPct val="0"/>
            </a:spcBef>
            <a:spcAft>
              <a:spcPct val="15000"/>
            </a:spcAft>
            <a:buChar char="•"/>
          </a:pPr>
          <a:r>
            <a:rPr lang="en-US" sz="900" kern="1200" dirty="0"/>
            <a:t>Ethical Guidance</a:t>
          </a:r>
        </a:p>
        <a:p>
          <a:pPr marL="57150" lvl="1" indent="-57150" algn="l" defTabSz="400050">
            <a:lnSpc>
              <a:spcPct val="90000"/>
            </a:lnSpc>
            <a:spcBef>
              <a:spcPct val="0"/>
            </a:spcBef>
            <a:spcAft>
              <a:spcPct val="15000"/>
            </a:spcAft>
            <a:buChar char="•"/>
          </a:pPr>
          <a:r>
            <a:rPr lang="en-US" sz="900" kern="1200" dirty="0"/>
            <a:t>Reporting Mechanism</a:t>
          </a:r>
        </a:p>
        <a:p>
          <a:pPr marL="57150" lvl="1" indent="-57150" algn="l" defTabSz="400050">
            <a:lnSpc>
              <a:spcPct val="90000"/>
            </a:lnSpc>
            <a:spcBef>
              <a:spcPct val="0"/>
            </a:spcBef>
            <a:spcAft>
              <a:spcPct val="15000"/>
            </a:spcAft>
            <a:buChar char="•"/>
          </a:pPr>
          <a:r>
            <a:rPr lang="en-US" sz="900" kern="1200" dirty="0"/>
            <a:t>Investigation Process</a:t>
          </a:r>
        </a:p>
        <a:p>
          <a:pPr marL="57150" lvl="1" indent="-57150" algn="l" defTabSz="400050">
            <a:lnSpc>
              <a:spcPct val="90000"/>
            </a:lnSpc>
            <a:spcBef>
              <a:spcPct val="0"/>
            </a:spcBef>
            <a:spcAft>
              <a:spcPct val="15000"/>
            </a:spcAft>
            <a:buChar char="•"/>
          </a:pPr>
          <a:r>
            <a:rPr lang="en-US" sz="900" kern="1200" dirty="0"/>
            <a:t>Whistleblower Protection</a:t>
          </a:r>
        </a:p>
      </dsp:txBody>
      <dsp:txXfrm>
        <a:off x="5028574" y="2123358"/>
        <a:ext cx="1522958" cy="1279284"/>
      </dsp:txXfrm>
    </dsp:sp>
    <dsp:sp modelId="{4AF8C6AA-F5B5-46B3-814A-5227B3880BCA}">
      <dsp:nvSpPr>
        <dsp:cNvPr id="0" name=""/>
        <dsp:cNvSpPr/>
      </dsp:nvSpPr>
      <dsp:spPr>
        <a:xfrm>
          <a:off x="5470232" y="1526358"/>
          <a:ext cx="639642" cy="639642"/>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377950">
            <a:lnSpc>
              <a:spcPct val="90000"/>
            </a:lnSpc>
            <a:spcBef>
              <a:spcPct val="0"/>
            </a:spcBef>
            <a:spcAft>
              <a:spcPct val="35000"/>
            </a:spcAft>
            <a:buNone/>
          </a:pPr>
          <a:r>
            <a:rPr lang="en-US" sz="3100" kern="1200"/>
            <a:t>4</a:t>
          </a:r>
        </a:p>
      </dsp:txBody>
      <dsp:txXfrm>
        <a:off x="5563905" y="1620031"/>
        <a:ext cx="452296" cy="452296"/>
      </dsp:txXfrm>
    </dsp:sp>
    <dsp:sp modelId="{3E2F0395-48B2-4307-8A47-BEE1608E1BD4}">
      <dsp:nvSpPr>
        <dsp:cNvPr id="0" name=""/>
        <dsp:cNvSpPr/>
      </dsp:nvSpPr>
      <dsp:spPr>
        <a:xfrm>
          <a:off x="5028574" y="3445214"/>
          <a:ext cx="1522958" cy="72"/>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A9C7D05-BF0B-42AF-BCFE-5AFF37FFFE9B}">
      <dsp:nvSpPr>
        <dsp:cNvPr id="0" name=""/>
        <dsp:cNvSpPr/>
      </dsp:nvSpPr>
      <dsp:spPr>
        <a:xfrm>
          <a:off x="6703828" y="1313144"/>
          <a:ext cx="1522958" cy="2132141"/>
        </a:xfrm>
        <a:prstGeom prst="rect">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8736" tIns="330200" rIns="118736" bIns="330200" numCol="1" spcCol="1270" anchor="t" anchorCtr="0">
          <a:noAutofit/>
        </a:bodyPr>
        <a:lstStyle/>
        <a:p>
          <a:pPr marL="0" lvl="0" indent="0" algn="l" defTabSz="488950">
            <a:lnSpc>
              <a:spcPct val="90000"/>
            </a:lnSpc>
            <a:spcBef>
              <a:spcPct val="0"/>
            </a:spcBef>
            <a:spcAft>
              <a:spcPct val="35000"/>
            </a:spcAft>
            <a:buNone/>
          </a:pPr>
          <a:r>
            <a:rPr lang="en-US" sz="1100" b="0" kern="1200" cap="none" spc="0">
              <a:ln w="0"/>
              <a:effectLst>
                <a:outerShdw blurRad="38100" dist="19050" dir="2700000" algn="tl" rotWithShape="0">
                  <a:schemeClr val="dk1">
                    <a:alpha val="40000"/>
                  </a:schemeClr>
                </a:outerShdw>
              </a:effectLst>
            </a:rPr>
            <a:t>Assess Program Effectiveness</a:t>
          </a:r>
          <a:endParaRPr lang="en-US" sz="1100" b="0" kern="1200" cap="none" spc="0" dirty="0">
            <a:ln w="0"/>
            <a:effectLst>
              <a:outerShdw blurRad="38100" dist="19050" dir="2700000" algn="tl" rotWithShape="0">
                <a:schemeClr val="dk1">
                  <a:alpha val="40000"/>
                </a:schemeClr>
              </a:outerShdw>
            </a:effectLst>
          </a:endParaRPr>
        </a:p>
        <a:p>
          <a:pPr marL="57150" lvl="1" indent="-57150" algn="l" defTabSz="400050">
            <a:lnSpc>
              <a:spcPct val="90000"/>
            </a:lnSpc>
            <a:spcBef>
              <a:spcPct val="0"/>
            </a:spcBef>
            <a:spcAft>
              <a:spcPct val="15000"/>
            </a:spcAft>
            <a:buChar char="•"/>
          </a:pPr>
          <a:r>
            <a:rPr lang="en-US" sz="900" kern="1200" dirty="0"/>
            <a:t>Measuring ethical performance</a:t>
          </a:r>
        </a:p>
        <a:p>
          <a:pPr marL="57150" lvl="1" indent="-57150" algn="l" defTabSz="400050">
            <a:lnSpc>
              <a:spcPct val="90000"/>
            </a:lnSpc>
            <a:spcBef>
              <a:spcPct val="0"/>
            </a:spcBef>
            <a:spcAft>
              <a:spcPct val="15000"/>
            </a:spcAft>
            <a:buChar char="•"/>
          </a:pPr>
          <a:r>
            <a:rPr lang="en-US" sz="900" kern="1200" dirty="0"/>
            <a:t>Audit Committee</a:t>
          </a:r>
        </a:p>
        <a:p>
          <a:pPr marL="57150" lvl="1" indent="-57150" algn="l" defTabSz="400050">
            <a:lnSpc>
              <a:spcPct val="90000"/>
            </a:lnSpc>
            <a:spcBef>
              <a:spcPct val="0"/>
            </a:spcBef>
            <a:spcAft>
              <a:spcPct val="15000"/>
            </a:spcAft>
            <a:buChar char="•"/>
          </a:pPr>
          <a:r>
            <a:rPr lang="en-US" sz="900" kern="1200" dirty="0"/>
            <a:t>Internal Auditing</a:t>
          </a:r>
        </a:p>
      </dsp:txBody>
      <dsp:txXfrm>
        <a:off x="6703828" y="2123358"/>
        <a:ext cx="1522958" cy="1279284"/>
      </dsp:txXfrm>
    </dsp:sp>
    <dsp:sp modelId="{256BEDB5-2947-4A30-AEA9-F83BE29FAAB1}">
      <dsp:nvSpPr>
        <dsp:cNvPr id="0" name=""/>
        <dsp:cNvSpPr/>
      </dsp:nvSpPr>
      <dsp:spPr>
        <a:xfrm>
          <a:off x="7145486" y="1526358"/>
          <a:ext cx="639642" cy="639642"/>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869" tIns="12700" rIns="49869" bIns="12700" numCol="1" spcCol="1270" anchor="ctr" anchorCtr="0">
          <a:noAutofit/>
        </a:bodyPr>
        <a:lstStyle/>
        <a:p>
          <a:pPr marL="0" lvl="0" indent="0" algn="ctr" defTabSz="1377950">
            <a:lnSpc>
              <a:spcPct val="90000"/>
            </a:lnSpc>
            <a:spcBef>
              <a:spcPct val="0"/>
            </a:spcBef>
            <a:spcAft>
              <a:spcPct val="35000"/>
            </a:spcAft>
            <a:buNone/>
          </a:pPr>
          <a:r>
            <a:rPr lang="en-US" sz="3100" kern="1200"/>
            <a:t>5</a:t>
          </a:r>
        </a:p>
      </dsp:txBody>
      <dsp:txXfrm>
        <a:off x="7239159" y="1620031"/>
        <a:ext cx="452296" cy="452296"/>
      </dsp:txXfrm>
    </dsp:sp>
    <dsp:sp modelId="{F4B3DFB7-E83A-44DB-8B62-84FE61729809}">
      <dsp:nvSpPr>
        <dsp:cNvPr id="0" name=""/>
        <dsp:cNvSpPr/>
      </dsp:nvSpPr>
      <dsp:spPr>
        <a:xfrm>
          <a:off x="6703828" y="3445214"/>
          <a:ext cx="1522958" cy="72"/>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80B254-7ED7-4CA2-A97F-73FFEFFEBC1A}" type="datetimeFigureOut">
              <a:rPr lang="en-US" smtClean="0"/>
              <a:t>10/6/2021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69BC8C-C242-4F80-83E2-6A89F292AC9A}" type="slidenum">
              <a:rPr lang="en-US" smtClean="0"/>
              <a:t>‹#›</a:t>
            </a:fld>
            <a:endParaRPr lang="en-US"/>
          </a:p>
        </p:txBody>
      </p:sp>
    </p:spTree>
    <p:extLst>
      <p:ext uri="{BB962C8B-B14F-4D97-AF65-F5344CB8AC3E}">
        <p14:creationId xmlns:p14="http://schemas.microsoft.com/office/powerpoint/2010/main" val="320019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Ethics &amp; Compliance</a:t>
            </a:r>
          </a:p>
        </p:txBody>
      </p:sp>
      <p:sp>
        <p:nvSpPr>
          <p:cNvPr id="4" name="Slide Number Placeholder 3"/>
          <p:cNvSpPr>
            <a:spLocks noGrp="1"/>
          </p:cNvSpPr>
          <p:nvPr>
            <p:ph type="sldNum" sz="quarter" idx="5"/>
          </p:nvPr>
        </p:nvSpPr>
        <p:spPr/>
        <p:txBody>
          <a:bodyPr/>
          <a:lstStyle/>
          <a:p>
            <a:fld id="{B969BC8C-C242-4F80-83E2-6A89F292AC9A}" type="slidenum">
              <a:rPr lang="en-US" smtClean="0"/>
              <a:t>2</a:t>
            </a:fld>
            <a:endParaRPr lang="en-US"/>
          </a:p>
        </p:txBody>
      </p:sp>
    </p:spTree>
    <p:extLst>
      <p:ext uri="{BB962C8B-B14F-4D97-AF65-F5344CB8AC3E}">
        <p14:creationId xmlns:p14="http://schemas.microsoft.com/office/powerpoint/2010/main" val="410791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0C0C0C"/>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969BC8C-C242-4F80-83E2-6A89F292AC9A}" type="slidenum">
              <a:rPr lang="en-US" smtClean="0"/>
              <a:t>15</a:t>
            </a:fld>
            <a:endParaRPr lang="en-US"/>
          </a:p>
        </p:txBody>
      </p:sp>
    </p:spTree>
    <p:extLst>
      <p:ext uri="{BB962C8B-B14F-4D97-AF65-F5344CB8AC3E}">
        <p14:creationId xmlns:p14="http://schemas.microsoft.com/office/powerpoint/2010/main" val="3161307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714375"/>
            <a:ext cx="4772025" cy="35798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38CB64E-9D62-4031-88B7-C9CC4BAA945C}" type="slidenum">
              <a:rPr lang="en-US" smtClean="0"/>
              <a:pPr>
                <a:defRPr/>
              </a:pPr>
              <a:t>16</a:t>
            </a:fld>
            <a:endParaRPr lang="en-US" dirty="0"/>
          </a:p>
        </p:txBody>
      </p:sp>
    </p:spTree>
    <p:extLst>
      <p:ext uri="{BB962C8B-B14F-4D97-AF65-F5344CB8AC3E}">
        <p14:creationId xmlns:p14="http://schemas.microsoft.com/office/powerpoint/2010/main" val="173168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9BC8C-C242-4F80-83E2-6A89F292AC9A}" type="slidenum">
              <a:rPr lang="en-US" smtClean="0"/>
              <a:t>19</a:t>
            </a:fld>
            <a:endParaRPr lang="en-US"/>
          </a:p>
        </p:txBody>
      </p:sp>
    </p:spTree>
    <p:extLst>
      <p:ext uri="{BB962C8B-B14F-4D97-AF65-F5344CB8AC3E}">
        <p14:creationId xmlns:p14="http://schemas.microsoft.com/office/powerpoint/2010/main" val="26718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69BC8C-C242-4F80-83E2-6A89F292AC9A}" type="slidenum">
              <a:rPr lang="en-US" smtClean="0"/>
              <a:t>3</a:t>
            </a:fld>
            <a:endParaRPr lang="en-US"/>
          </a:p>
        </p:txBody>
      </p:sp>
    </p:spTree>
    <p:extLst>
      <p:ext uri="{BB962C8B-B14F-4D97-AF65-F5344CB8AC3E}">
        <p14:creationId xmlns:p14="http://schemas.microsoft.com/office/powerpoint/2010/main" val="973984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714375"/>
            <a:ext cx="4772025" cy="3579813"/>
          </a:xfrm>
        </p:spPr>
      </p:sp>
      <p:sp>
        <p:nvSpPr>
          <p:cNvPr id="3" name="Notes Placeholder 2"/>
          <p:cNvSpPr>
            <a:spLocks noGrp="1"/>
          </p:cNvSpPr>
          <p:nvPr>
            <p:ph type="body" idx="1"/>
          </p:nvPr>
        </p:nvSpPr>
        <p:spPr/>
        <p:txBody>
          <a:bodyPr/>
          <a:lstStyle/>
          <a:p>
            <a:r>
              <a:rPr lang="en-US" dirty="0"/>
              <a:t>define</a:t>
            </a:r>
          </a:p>
        </p:txBody>
      </p:sp>
      <p:sp>
        <p:nvSpPr>
          <p:cNvPr id="4" name="Slide Number Placeholder 3"/>
          <p:cNvSpPr>
            <a:spLocks noGrp="1"/>
          </p:cNvSpPr>
          <p:nvPr>
            <p:ph type="sldNum" sz="quarter" idx="5"/>
          </p:nvPr>
        </p:nvSpPr>
        <p:spPr/>
        <p:txBody>
          <a:bodyPr/>
          <a:lstStyle/>
          <a:p>
            <a:pPr>
              <a:defRPr/>
            </a:pPr>
            <a:fld id="{338CB64E-9D62-4031-88B7-C9CC4BAA945C}" type="slidenum">
              <a:rPr lang="en-US" smtClean="0"/>
              <a:pPr>
                <a:defRPr/>
              </a:pPr>
              <a:t>4</a:t>
            </a:fld>
            <a:endParaRPr lang="en-US" dirty="0"/>
          </a:p>
        </p:txBody>
      </p:sp>
    </p:spTree>
    <p:extLst>
      <p:ext uri="{BB962C8B-B14F-4D97-AF65-F5344CB8AC3E}">
        <p14:creationId xmlns:p14="http://schemas.microsoft.com/office/powerpoint/2010/main" val="38781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714375"/>
            <a:ext cx="4772025" cy="3579813"/>
          </a:xfrm>
        </p:spPr>
      </p:sp>
      <p:sp>
        <p:nvSpPr>
          <p:cNvPr id="3" name="Notes Placeholder 2"/>
          <p:cNvSpPr>
            <a:spLocks noGrp="1"/>
          </p:cNvSpPr>
          <p:nvPr>
            <p:ph type="body" idx="1"/>
          </p:nvPr>
        </p:nvSpPr>
        <p:spPr/>
        <p:txBody>
          <a:bodyPr/>
          <a:lstStyle/>
          <a:p>
            <a:r>
              <a:rPr lang="en-US" dirty="0"/>
              <a:t>define</a:t>
            </a:r>
          </a:p>
        </p:txBody>
      </p:sp>
      <p:sp>
        <p:nvSpPr>
          <p:cNvPr id="4" name="Slide Number Placeholder 3"/>
          <p:cNvSpPr>
            <a:spLocks noGrp="1"/>
          </p:cNvSpPr>
          <p:nvPr>
            <p:ph type="sldNum" sz="quarter" idx="5"/>
          </p:nvPr>
        </p:nvSpPr>
        <p:spPr/>
        <p:txBody>
          <a:bodyPr/>
          <a:lstStyle/>
          <a:p>
            <a:pPr>
              <a:defRPr/>
            </a:pPr>
            <a:fld id="{338CB64E-9D62-4031-88B7-C9CC4BAA945C}" type="slidenum">
              <a:rPr lang="en-US" smtClean="0"/>
              <a:pPr>
                <a:defRPr/>
              </a:pPr>
              <a:t>5</a:t>
            </a:fld>
            <a:endParaRPr lang="en-US" dirty="0"/>
          </a:p>
        </p:txBody>
      </p:sp>
    </p:spTree>
    <p:extLst>
      <p:ext uri="{BB962C8B-B14F-4D97-AF65-F5344CB8AC3E}">
        <p14:creationId xmlns:p14="http://schemas.microsoft.com/office/powerpoint/2010/main" val="395734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a:t>
            </a:r>
          </a:p>
        </p:txBody>
      </p:sp>
      <p:sp>
        <p:nvSpPr>
          <p:cNvPr id="4" name="Slide Number Placeholder 3"/>
          <p:cNvSpPr>
            <a:spLocks noGrp="1"/>
          </p:cNvSpPr>
          <p:nvPr>
            <p:ph type="sldNum" sz="quarter" idx="5"/>
          </p:nvPr>
        </p:nvSpPr>
        <p:spPr/>
        <p:txBody>
          <a:bodyPr/>
          <a:lstStyle/>
          <a:p>
            <a:fld id="{B969BC8C-C242-4F80-83E2-6A89F292AC9A}" type="slidenum">
              <a:rPr lang="en-US" smtClean="0"/>
              <a:t>9</a:t>
            </a:fld>
            <a:endParaRPr lang="en-US"/>
          </a:p>
        </p:txBody>
      </p:sp>
    </p:spTree>
    <p:extLst>
      <p:ext uri="{BB962C8B-B14F-4D97-AF65-F5344CB8AC3E}">
        <p14:creationId xmlns:p14="http://schemas.microsoft.com/office/powerpoint/2010/main" val="1781024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C0C0C"/>
                </a:solidFill>
                <a:effectLst/>
                <a:latin typeface="Open Sans" panose="020B0606030504020204" pitchFamily="34" charset="0"/>
              </a:rPr>
              <a:t>Start by asking participants to form groups of 3 or 4 people.</a:t>
            </a:r>
          </a:p>
          <a:p>
            <a:pPr algn="l" fontAlgn="base"/>
            <a:r>
              <a:rPr lang="en-US" b="0" i="0" dirty="0">
                <a:solidFill>
                  <a:srgbClr val="0C0C0C"/>
                </a:solidFill>
                <a:effectLst/>
                <a:latin typeface="Open Sans" panose="020B0606030504020204" pitchFamily="34" charset="0"/>
              </a:rPr>
              <a:t>Then give them a sheet of A1 paper per group and some marker pens.</a:t>
            </a:r>
          </a:p>
          <a:p>
            <a:pPr algn="l" fontAlgn="base"/>
            <a:r>
              <a:rPr lang="en-US" b="0" i="0" dirty="0">
                <a:solidFill>
                  <a:srgbClr val="0C0C0C"/>
                </a:solidFill>
                <a:effectLst/>
                <a:latin typeface="Open Sans" panose="020B0606030504020204" pitchFamily="34" charset="0"/>
              </a:rPr>
              <a:t>Next, ask the groups to brainstorm and come up with a list of things that makes them feel safe to speak up.</a:t>
            </a:r>
          </a:p>
        </p:txBody>
      </p:sp>
      <p:sp>
        <p:nvSpPr>
          <p:cNvPr id="4" name="Slide Number Placeholder 3"/>
          <p:cNvSpPr>
            <a:spLocks noGrp="1"/>
          </p:cNvSpPr>
          <p:nvPr>
            <p:ph type="sldNum" sz="quarter" idx="5"/>
          </p:nvPr>
        </p:nvSpPr>
        <p:spPr/>
        <p:txBody>
          <a:bodyPr/>
          <a:lstStyle/>
          <a:p>
            <a:fld id="{B969BC8C-C242-4F80-83E2-6A89F292AC9A}" type="slidenum">
              <a:rPr lang="en-US" smtClean="0"/>
              <a:t>10</a:t>
            </a:fld>
            <a:endParaRPr lang="en-US"/>
          </a:p>
        </p:txBody>
      </p:sp>
    </p:spTree>
    <p:extLst>
      <p:ext uri="{BB962C8B-B14F-4D97-AF65-F5344CB8AC3E}">
        <p14:creationId xmlns:p14="http://schemas.microsoft.com/office/powerpoint/2010/main" val="267893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0C0C0C"/>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969BC8C-C242-4F80-83E2-6A89F292AC9A}" type="slidenum">
              <a:rPr lang="en-US" smtClean="0"/>
              <a:t>11</a:t>
            </a:fld>
            <a:endParaRPr lang="en-US"/>
          </a:p>
        </p:txBody>
      </p:sp>
    </p:spTree>
    <p:extLst>
      <p:ext uri="{BB962C8B-B14F-4D97-AF65-F5344CB8AC3E}">
        <p14:creationId xmlns:p14="http://schemas.microsoft.com/office/powerpoint/2010/main" val="3724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0C0C0C"/>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969BC8C-C242-4F80-83E2-6A89F292AC9A}" type="slidenum">
              <a:rPr lang="en-US" smtClean="0"/>
              <a:t>12</a:t>
            </a:fld>
            <a:endParaRPr lang="en-US"/>
          </a:p>
        </p:txBody>
      </p:sp>
    </p:spTree>
    <p:extLst>
      <p:ext uri="{BB962C8B-B14F-4D97-AF65-F5344CB8AC3E}">
        <p14:creationId xmlns:p14="http://schemas.microsoft.com/office/powerpoint/2010/main" val="70392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b="0" i="0" dirty="0">
              <a:solidFill>
                <a:srgbClr val="0C0C0C"/>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B969BC8C-C242-4F80-83E2-6A89F292AC9A}" type="slidenum">
              <a:rPr lang="en-US" smtClean="0"/>
              <a:t>13</a:t>
            </a:fld>
            <a:endParaRPr lang="en-US"/>
          </a:p>
        </p:txBody>
      </p:sp>
    </p:spTree>
    <p:extLst>
      <p:ext uri="{BB962C8B-B14F-4D97-AF65-F5344CB8AC3E}">
        <p14:creationId xmlns:p14="http://schemas.microsoft.com/office/powerpoint/2010/main" val="2979313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Logo&#10;&#10;Description automatically generated">
            <a:extLst>
              <a:ext uri="{FF2B5EF4-FFF2-40B4-BE49-F238E27FC236}">
                <a16:creationId xmlns:a16="http://schemas.microsoft.com/office/drawing/2014/main" id="{FE73B1F3-AC12-4FD4-853C-245B6892A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125" y="81250"/>
            <a:ext cx="1544550" cy="1518950"/>
          </a:xfrm>
          <a:prstGeom prst="rect">
            <a:avLst/>
          </a:prstGeom>
        </p:spPr>
      </p:pic>
    </p:spTree>
    <p:extLst>
      <p:ext uri="{BB962C8B-B14F-4D97-AF65-F5344CB8AC3E}">
        <p14:creationId xmlns:p14="http://schemas.microsoft.com/office/powerpoint/2010/main" val="3148907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225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6107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546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201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261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8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243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75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0455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8280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311542-8926-432D-B908-D647C37D5584}"/>
              </a:ext>
            </a:extLst>
          </p:cNvPr>
          <p:cNvSpPr/>
          <p:nvPr userDrawn="1"/>
        </p:nvSpPr>
        <p:spPr>
          <a:xfrm>
            <a:off x="0" y="6134793"/>
            <a:ext cx="9144000" cy="7232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picture containing text, sign&#10;&#10;Description automatically generated">
            <a:extLst>
              <a:ext uri="{FF2B5EF4-FFF2-40B4-BE49-F238E27FC236}">
                <a16:creationId xmlns:a16="http://schemas.microsoft.com/office/drawing/2014/main" id="{73F4629F-E8D5-428E-8599-3F607A8B87A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62026" y="6271641"/>
            <a:ext cx="1707226" cy="4930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EA20A5BD-5305-4B12-A4EE-3C09D469493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487363" y="6271641"/>
            <a:ext cx="1387261" cy="442465"/>
          </a:xfrm>
          <a:prstGeom prst="rect">
            <a:avLst/>
          </a:prstGeom>
        </p:spPr>
      </p:pic>
    </p:spTree>
    <p:extLst>
      <p:ext uri="{BB962C8B-B14F-4D97-AF65-F5344CB8AC3E}">
        <p14:creationId xmlns:p14="http://schemas.microsoft.com/office/powerpoint/2010/main" val="1099283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zpxOKhyHukE?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youtu.be/ni8W7Ri4NTU" TargetMode="External"/><Relationship Id="rId7" Type="http://schemas.openxmlformats.org/officeDocument/2006/relationships/hyperlink" Target="https://bela.ethisphere.com/"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s://www.ethics.org/" TargetMode="External"/><Relationship Id="rId4" Type="http://schemas.openxmlformats.org/officeDocument/2006/relationships/image" Target="../media/image12.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youtu.be/ni8W7Ri4NTU" TargetMode="External"/><Relationship Id="rId7" Type="http://schemas.openxmlformats.org/officeDocument/2006/relationships/hyperlink" Target="https://bela.ethisphere.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hyperlink" Target="https://www.ethics.org/"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sv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2AF0-A46D-4FB1-B2D4-B40EC84E4D0E}"/>
              </a:ext>
            </a:extLst>
          </p:cNvPr>
          <p:cNvSpPr>
            <a:spLocks noGrp="1"/>
          </p:cNvSpPr>
          <p:nvPr>
            <p:ph type="ctrTitle"/>
          </p:nvPr>
        </p:nvSpPr>
        <p:spPr/>
        <p:txBody>
          <a:bodyPr/>
          <a:lstStyle/>
          <a:p>
            <a:r>
              <a:rPr lang="en-US" dirty="0"/>
              <a:t>Ethics &amp; Compliance in Business</a:t>
            </a:r>
          </a:p>
        </p:txBody>
      </p:sp>
      <p:sp>
        <p:nvSpPr>
          <p:cNvPr id="3" name="Subtitle 2">
            <a:extLst>
              <a:ext uri="{FF2B5EF4-FFF2-40B4-BE49-F238E27FC236}">
                <a16:creationId xmlns:a16="http://schemas.microsoft.com/office/drawing/2014/main" id="{F1A38ABA-5AFD-42DF-90A8-B75157821B9F}"/>
              </a:ext>
            </a:extLst>
          </p:cNvPr>
          <p:cNvSpPr>
            <a:spLocks noGrp="1"/>
          </p:cNvSpPr>
          <p:nvPr>
            <p:ph type="subTitle" idx="1"/>
          </p:nvPr>
        </p:nvSpPr>
        <p:spPr/>
        <p:txBody>
          <a:bodyPr/>
          <a:lstStyle/>
          <a:p>
            <a:r>
              <a:rPr lang="en-US" dirty="0"/>
              <a:t>2021-2022 Ethics Roundtable Series</a:t>
            </a:r>
          </a:p>
          <a:p>
            <a:r>
              <a:rPr lang="en-US" dirty="0"/>
              <a:t>Tracy Gonzalez-Padron</a:t>
            </a:r>
          </a:p>
          <a:p>
            <a:r>
              <a:rPr lang="en-US" dirty="0"/>
              <a:t>Director, DFEI Collegiate Program at UCCS</a:t>
            </a:r>
          </a:p>
        </p:txBody>
      </p:sp>
    </p:spTree>
    <p:extLst>
      <p:ext uri="{BB962C8B-B14F-4D97-AF65-F5344CB8AC3E}">
        <p14:creationId xmlns:p14="http://schemas.microsoft.com/office/powerpoint/2010/main" val="115729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34">
            <a:extLst>
              <a:ext uri="{FF2B5EF4-FFF2-40B4-BE49-F238E27FC236}">
                <a16:creationId xmlns:a16="http://schemas.microsoft.com/office/drawing/2014/main" id="{7E3E5F56-04AC-48F6-B30E-D9C4C1781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ounded Rectangle 26">
            <a:extLst>
              <a:ext uri="{FF2B5EF4-FFF2-40B4-BE49-F238E27FC236}">
                <a16:creationId xmlns:a16="http://schemas.microsoft.com/office/drawing/2014/main" id="{CDAEFB19-78B1-4412-8791-DEBC3BFF0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ychological safety icebreaker exercise">
            <a:extLst>
              <a:ext uri="{FF2B5EF4-FFF2-40B4-BE49-F238E27FC236}">
                <a16:creationId xmlns:a16="http://schemas.microsoft.com/office/drawing/2014/main" id="{2EB3B75F-FDBD-48ED-9A67-75EA7FD0B4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19" r="4870" b="2"/>
          <a:stretch/>
        </p:blipFill>
        <p:spPr bwMode="auto">
          <a:xfrm>
            <a:off x="726948" y="960120"/>
            <a:ext cx="7708392" cy="493776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4731F6DF-9D15-4F4A-B668-F253378AE0EC}"/>
              </a:ext>
            </a:extLst>
          </p:cNvPr>
          <p:cNvSpPr/>
          <p:nvPr/>
        </p:nvSpPr>
        <p:spPr>
          <a:xfrm>
            <a:off x="7724926" y="198880"/>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Rectangle 2" descr="Key">
            <a:extLst>
              <a:ext uri="{FF2B5EF4-FFF2-40B4-BE49-F238E27FC236}">
                <a16:creationId xmlns:a16="http://schemas.microsoft.com/office/drawing/2014/main" id="{175337C8-151E-425C-9E70-7B7E674B6B56}"/>
              </a:ext>
            </a:extLst>
          </p:cNvPr>
          <p:cNvSpPr/>
          <p:nvPr/>
        </p:nvSpPr>
        <p:spPr>
          <a:xfrm>
            <a:off x="7951384" y="425338"/>
            <a:ext cx="609697" cy="60969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22697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731F6DF-9D15-4F4A-B668-F253378AE0EC}"/>
              </a:ext>
            </a:extLst>
          </p:cNvPr>
          <p:cNvSpPr/>
          <p:nvPr/>
        </p:nvSpPr>
        <p:spPr>
          <a:xfrm>
            <a:off x="7724926" y="198880"/>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Rectangle 2" descr="Key">
            <a:extLst>
              <a:ext uri="{FF2B5EF4-FFF2-40B4-BE49-F238E27FC236}">
                <a16:creationId xmlns:a16="http://schemas.microsoft.com/office/drawing/2014/main" id="{175337C8-151E-425C-9E70-7B7E674B6B56}"/>
              </a:ext>
            </a:extLst>
          </p:cNvPr>
          <p:cNvSpPr/>
          <p:nvPr/>
        </p:nvSpPr>
        <p:spPr>
          <a:xfrm>
            <a:off x="7951384" y="425338"/>
            <a:ext cx="609697" cy="60969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5" name="Picture 4">
            <a:extLst>
              <a:ext uri="{FF2B5EF4-FFF2-40B4-BE49-F238E27FC236}">
                <a16:creationId xmlns:a16="http://schemas.microsoft.com/office/drawing/2014/main" id="{5DA6DE6C-0417-455C-AC14-4C6B7E59C569}"/>
              </a:ext>
            </a:extLst>
          </p:cNvPr>
          <p:cNvPicPr>
            <a:picLocks noChangeAspect="1"/>
          </p:cNvPicPr>
          <p:nvPr/>
        </p:nvPicPr>
        <p:blipFill>
          <a:blip r:embed="rId5"/>
          <a:stretch>
            <a:fillRect/>
          </a:stretch>
        </p:blipFill>
        <p:spPr>
          <a:xfrm>
            <a:off x="2448190" y="1290905"/>
            <a:ext cx="4247619" cy="4276190"/>
          </a:xfrm>
          <a:prstGeom prst="rect">
            <a:avLst/>
          </a:prstGeom>
        </p:spPr>
      </p:pic>
    </p:spTree>
    <p:extLst>
      <p:ext uri="{BB962C8B-B14F-4D97-AF65-F5344CB8AC3E}">
        <p14:creationId xmlns:p14="http://schemas.microsoft.com/office/powerpoint/2010/main" val="414110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03F60B81-95EF-42CD-9D3D-3FFCC6533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683" y="1301230"/>
            <a:ext cx="7248635" cy="4077356"/>
          </a:xfrm>
          <a:prstGeom prst="rect">
            <a:avLst/>
          </a:prstGeom>
        </p:spPr>
      </p:pic>
      <p:sp>
        <p:nvSpPr>
          <p:cNvPr id="2" name="Oval 1">
            <a:extLst>
              <a:ext uri="{FF2B5EF4-FFF2-40B4-BE49-F238E27FC236}">
                <a16:creationId xmlns:a16="http://schemas.microsoft.com/office/drawing/2014/main" id="{4731F6DF-9D15-4F4A-B668-F253378AE0EC}"/>
              </a:ext>
            </a:extLst>
          </p:cNvPr>
          <p:cNvSpPr/>
          <p:nvPr/>
        </p:nvSpPr>
        <p:spPr>
          <a:xfrm>
            <a:off x="7724926" y="145614"/>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tangle 5" descr="Books">
            <a:extLst>
              <a:ext uri="{FF2B5EF4-FFF2-40B4-BE49-F238E27FC236}">
                <a16:creationId xmlns:a16="http://schemas.microsoft.com/office/drawing/2014/main" id="{35372ECB-59CD-49FB-A7CC-CFDF6EEC2A1A}"/>
              </a:ext>
            </a:extLst>
          </p:cNvPr>
          <p:cNvSpPr/>
          <p:nvPr/>
        </p:nvSpPr>
        <p:spPr>
          <a:xfrm>
            <a:off x="7951384" y="398705"/>
            <a:ext cx="609697" cy="60969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88436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77200EBE-AC95-405B-8B7C-E3C0935BC8E7}"/>
              </a:ext>
            </a:extLst>
          </p:cNvPr>
          <p:cNvPicPr>
            <a:picLocks noChangeAspect="1"/>
          </p:cNvPicPr>
          <p:nvPr/>
        </p:nvPicPr>
        <p:blipFill>
          <a:blip r:embed="rId3"/>
          <a:stretch>
            <a:fillRect/>
          </a:stretch>
        </p:blipFill>
        <p:spPr>
          <a:xfrm>
            <a:off x="947683" y="1600236"/>
            <a:ext cx="7248635" cy="3479344"/>
          </a:xfrm>
          <a:prstGeom prst="rect">
            <a:avLst/>
          </a:prstGeom>
        </p:spPr>
      </p:pic>
      <p:sp>
        <p:nvSpPr>
          <p:cNvPr id="2" name="Oval 1">
            <a:extLst>
              <a:ext uri="{FF2B5EF4-FFF2-40B4-BE49-F238E27FC236}">
                <a16:creationId xmlns:a16="http://schemas.microsoft.com/office/drawing/2014/main" id="{4731F6DF-9D15-4F4A-B668-F253378AE0EC}"/>
              </a:ext>
            </a:extLst>
          </p:cNvPr>
          <p:cNvSpPr/>
          <p:nvPr/>
        </p:nvSpPr>
        <p:spPr>
          <a:xfrm>
            <a:off x="7724926" y="145614"/>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tangle 5" descr="Books">
            <a:extLst>
              <a:ext uri="{FF2B5EF4-FFF2-40B4-BE49-F238E27FC236}">
                <a16:creationId xmlns:a16="http://schemas.microsoft.com/office/drawing/2014/main" id="{35372ECB-59CD-49FB-A7CC-CFDF6EEC2A1A}"/>
              </a:ext>
            </a:extLst>
          </p:cNvPr>
          <p:cNvSpPr/>
          <p:nvPr/>
        </p:nvSpPr>
        <p:spPr>
          <a:xfrm>
            <a:off x="7951384" y="398705"/>
            <a:ext cx="609697" cy="60969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1153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Ethical Leadership Certification Program with Ethics Dash">
            <a:extLst>
              <a:ext uri="{FF2B5EF4-FFF2-40B4-BE49-F238E27FC236}">
                <a16:creationId xmlns:a16="http://schemas.microsoft.com/office/drawing/2014/main" id="{C073FE2E-258B-4727-BF55-1770F02E67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58" b="18284"/>
          <a:stretch/>
        </p:blipFill>
        <p:spPr bwMode="auto">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83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up of a book&#10;&#10;Description automatically generated with low confidence">
            <a:extLst>
              <a:ext uri="{FF2B5EF4-FFF2-40B4-BE49-F238E27FC236}">
                <a16:creationId xmlns:a16="http://schemas.microsoft.com/office/drawing/2014/main" id="{3CBB54E2-C385-418A-AFDF-BFE3F1FB96BC}"/>
              </a:ext>
            </a:extLst>
          </p:cNvPr>
          <p:cNvPicPr>
            <a:picLocks noChangeAspect="1"/>
          </p:cNvPicPr>
          <p:nvPr/>
        </p:nvPicPr>
        <p:blipFill rotWithShape="1">
          <a:blip r:embed="rId3">
            <a:extLst>
              <a:ext uri="{28A0092B-C50C-407E-A947-70E740481C1C}">
                <a14:useLocalDpi xmlns:a14="http://schemas.microsoft.com/office/drawing/2010/main" val="0"/>
              </a:ext>
            </a:extLst>
          </a:blip>
          <a:srcRect l="1671" r="24843"/>
          <a:stretch/>
        </p:blipFill>
        <p:spPr>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2" name="Oval 1">
            <a:extLst>
              <a:ext uri="{FF2B5EF4-FFF2-40B4-BE49-F238E27FC236}">
                <a16:creationId xmlns:a16="http://schemas.microsoft.com/office/drawing/2014/main" id="{4731F6DF-9D15-4F4A-B668-F253378AE0EC}"/>
              </a:ext>
            </a:extLst>
          </p:cNvPr>
          <p:cNvSpPr/>
          <p:nvPr/>
        </p:nvSpPr>
        <p:spPr>
          <a:xfrm>
            <a:off x="7724926" y="145614"/>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tangle 5" descr="Books">
            <a:extLst>
              <a:ext uri="{FF2B5EF4-FFF2-40B4-BE49-F238E27FC236}">
                <a16:creationId xmlns:a16="http://schemas.microsoft.com/office/drawing/2014/main" id="{35372ECB-59CD-49FB-A7CC-CFDF6EEC2A1A}"/>
              </a:ext>
            </a:extLst>
          </p:cNvPr>
          <p:cNvSpPr/>
          <p:nvPr/>
        </p:nvSpPr>
        <p:spPr>
          <a:xfrm>
            <a:off x="7951384" y="398705"/>
            <a:ext cx="609697" cy="60969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031951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3632" y="879138"/>
            <a:ext cx="5165480" cy="400050"/>
          </a:xfrm>
        </p:spPr>
        <p:txBody>
          <a:bodyPr>
            <a:normAutofit fontScale="90000"/>
          </a:bodyPr>
          <a:lstStyle/>
          <a:p>
            <a:r>
              <a:rPr lang="en-US" dirty="0"/>
              <a:t>Course Description</a:t>
            </a:r>
          </a:p>
        </p:txBody>
      </p:sp>
      <p:sp>
        <p:nvSpPr>
          <p:cNvPr id="11" name="Content Placeholder 10">
            <a:extLst>
              <a:ext uri="{FF2B5EF4-FFF2-40B4-BE49-F238E27FC236}">
                <a16:creationId xmlns:a16="http://schemas.microsoft.com/office/drawing/2014/main" id="{A1DF9323-D936-4DC4-AB49-399110F5FEC1}"/>
              </a:ext>
            </a:extLst>
          </p:cNvPr>
          <p:cNvSpPr>
            <a:spLocks noGrp="1"/>
          </p:cNvSpPr>
          <p:nvPr>
            <p:ph idx="1"/>
          </p:nvPr>
        </p:nvSpPr>
        <p:spPr>
          <a:xfrm>
            <a:off x="320040" y="1782485"/>
            <a:ext cx="7474554" cy="2179915"/>
          </a:xfrm>
        </p:spPr>
        <p:txBody>
          <a:bodyPr>
            <a:normAutofit/>
          </a:bodyPr>
          <a:lstStyle/>
          <a:p>
            <a:pPr marL="0" indent="0">
              <a:buNone/>
            </a:pPr>
            <a:r>
              <a:rPr lang="en-US" sz="1800" dirty="0">
                <a:latin typeface="Arial" panose="020B0604020202020204" pitchFamily="34" charset="0"/>
                <a:ea typeface="Times New Roman" panose="02020603050405020304" pitchFamily="18" charset="0"/>
              </a:rPr>
              <a:t>The course focuses on preparing individuals to be ethical leaders in business with tools to create and sustain a high-quality ethics and compliance program. </a:t>
            </a:r>
          </a:p>
          <a:p>
            <a:pPr marL="0" indent="0">
              <a:buNone/>
            </a:pPr>
            <a:endParaRPr lang="en-US" sz="1800" dirty="0">
              <a:latin typeface="Arial" panose="020B0604020202020204" pitchFamily="34" charset="0"/>
              <a:ea typeface="Times New Roman" panose="02020603050405020304" pitchFamily="18" charset="0"/>
            </a:endParaRPr>
          </a:p>
          <a:p>
            <a:pPr marL="0" indent="0">
              <a:buNone/>
            </a:pPr>
            <a:r>
              <a:rPr lang="en-US" sz="1800" dirty="0">
                <a:latin typeface="Arial" panose="020B0604020202020204" pitchFamily="34" charset="0"/>
                <a:ea typeface="Times New Roman" panose="02020603050405020304" pitchFamily="18" charset="0"/>
              </a:rPr>
              <a:t>Students will complete a professional association training for Elevating Ethics and Compliance that can lead to professional ethics and compliance certification.  </a:t>
            </a:r>
            <a:endParaRPr lang="en-US" sz="1800" spc="15" dirty="0">
              <a:latin typeface="Times New Roman" panose="02020603050405020304" pitchFamily="18" charset="0"/>
              <a:ea typeface="Times New Roman" panose="02020603050405020304" pitchFamily="18" charset="0"/>
            </a:endParaRPr>
          </a:p>
          <a:p>
            <a:pPr marL="0" indent="0">
              <a:buNone/>
            </a:pPr>
            <a:endParaRPr lang="en-US" dirty="0"/>
          </a:p>
        </p:txBody>
      </p:sp>
      <p:pic>
        <p:nvPicPr>
          <p:cNvPr id="13" name="Picture 12" descr="Graphical user interface, application, logo&#10;&#10;Description automatically generated">
            <a:extLst>
              <a:ext uri="{FF2B5EF4-FFF2-40B4-BE49-F238E27FC236}">
                <a16:creationId xmlns:a16="http://schemas.microsoft.com/office/drawing/2014/main" id="{6D039390-BAD7-4905-BCA4-885B2D1C4A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37" y="4045161"/>
            <a:ext cx="2587320" cy="1488929"/>
          </a:xfrm>
          <a:prstGeom prst="rect">
            <a:avLst/>
          </a:prstGeom>
        </p:spPr>
      </p:pic>
      <p:sp>
        <p:nvSpPr>
          <p:cNvPr id="7" name="Oval 6">
            <a:extLst>
              <a:ext uri="{FF2B5EF4-FFF2-40B4-BE49-F238E27FC236}">
                <a16:creationId xmlns:a16="http://schemas.microsoft.com/office/drawing/2014/main" id="{28C59492-B01A-4F5A-9714-3B302946133E}"/>
              </a:ext>
            </a:extLst>
          </p:cNvPr>
          <p:cNvSpPr/>
          <p:nvPr/>
        </p:nvSpPr>
        <p:spPr>
          <a:xfrm>
            <a:off x="7724926" y="145614"/>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ctangle 7" descr="Books">
            <a:extLst>
              <a:ext uri="{FF2B5EF4-FFF2-40B4-BE49-F238E27FC236}">
                <a16:creationId xmlns:a16="http://schemas.microsoft.com/office/drawing/2014/main" id="{5B8519C6-C8A3-41BD-91BA-64FC886618D0}"/>
              </a:ext>
            </a:extLst>
          </p:cNvPr>
          <p:cNvSpPr/>
          <p:nvPr/>
        </p:nvSpPr>
        <p:spPr>
          <a:xfrm>
            <a:off x="7951384" y="398705"/>
            <a:ext cx="609697" cy="60969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3074" name="Picture 2">
            <a:extLst>
              <a:ext uri="{FF2B5EF4-FFF2-40B4-BE49-F238E27FC236}">
                <a16:creationId xmlns:a16="http://schemas.microsoft.com/office/drawing/2014/main" id="{740DA7DC-8521-4312-A094-2E270FE5FD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632" y="4045161"/>
            <a:ext cx="3457575" cy="168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44733">
    <p:fade thruBlk="1"/>
  </p:transition>
  <p:extLst>
    <p:ext uri="{E180D4A7-C9FB-4DFB-919C-405C955672EB}">
      <p14:showEvtLst xmlns:p14="http://schemas.microsoft.com/office/powerpoint/2010/main">
        <p14:playEvt time="1" objId="6"/>
        <p14:stopEvt time="44733" objId="6"/>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2C On Demand Sizzle FINAL">
            <a:hlinkClick r:id="" action="ppaction://media"/>
            <a:extLst>
              <a:ext uri="{FF2B5EF4-FFF2-40B4-BE49-F238E27FC236}">
                <a16:creationId xmlns:a16="http://schemas.microsoft.com/office/drawing/2014/main" id="{1A0CD0E6-D406-4F09-ADB1-6A6AE6B95FA1}"/>
              </a:ext>
            </a:extLst>
          </p:cNvPr>
          <p:cNvPicPr>
            <a:picLocks noRot="1" noChangeAspect="1"/>
          </p:cNvPicPr>
          <p:nvPr>
            <a:videoFile r:link="rId1"/>
          </p:nvPr>
        </p:nvPicPr>
        <p:blipFill>
          <a:blip r:embed="rId3"/>
          <a:stretch>
            <a:fillRect/>
          </a:stretch>
        </p:blipFill>
        <p:spPr>
          <a:xfrm>
            <a:off x="388496" y="1065320"/>
            <a:ext cx="8320498" cy="4701082"/>
          </a:xfrm>
          <a:prstGeom prst="rect">
            <a:avLst/>
          </a:prstGeom>
        </p:spPr>
      </p:pic>
    </p:spTree>
    <p:extLst>
      <p:ext uri="{BB962C8B-B14F-4D97-AF65-F5344CB8AC3E}">
        <p14:creationId xmlns:p14="http://schemas.microsoft.com/office/powerpoint/2010/main" val="322040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Question mark on green pastel background">
            <a:extLst>
              <a:ext uri="{FF2B5EF4-FFF2-40B4-BE49-F238E27FC236}">
                <a16:creationId xmlns:a16="http://schemas.microsoft.com/office/drawing/2014/main" id="{6CBCABDF-CA66-4CF0-B4CE-B3E34029BF9A}"/>
              </a:ext>
            </a:extLst>
          </p:cNvPr>
          <p:cNvPicPr>
            <a:picLocks noChangeAspect="1"/>
          </p:cNvPicPr>
          <p:nvPr/>
        </p:nvPicPr>
        <p:blipFill rotWithShape="1">
          <a:blip r:embed="rId2">
            <a:extLst>
              <a:ext uri="{28A0092B-C50C-407E-A947-70E740481C1C}">
                <a14:useLocalDpi xmlns:a14="http://schemas.microsoft.com/office/drawing/2010/main" val="0"/>
              </a:ext>
            </a:extLst>
          </a:blip>
          <a:srcRect b="12455"/>
          <a:stretch/>
        </p:blipFill>
        <p:spPr>
          <a:xfrm>
            <a:off x="20" y="1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Tree>
    <p:extLst>
      <p:ext uri="{BB962C8B-B14F-4D97-AF65-F5344CB8AC3E}">
        <p14:creationId xmlns:p14="http://schemas.microsoft.com/office/powerpoint/2010/main" val="1289082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9BA4-378B-4F8A-BB85-EED6E3CF2153}"/>
              </a:ext>
            </a:extLst>
          </p:cNvPr>
          <p:cNvSpPr>
            <a:spLocks noGrp="1"/>
          </p:cNvSpPr>
          <p:nvPr>
            <p:ph type="title"/>
          </p:nvPr>
        </p:nvSpPr>
        <p:spPr/>
        <p:txBody>
          <a:bodyPr/>
          <a:lstStyle/>
          <a:p>
            <a:r>
              <a:rPr lang="en-US" dirty="0"/>
              <a:t>UCCS / DFEI Resources</a:t>
            </a:r>
          </a:p>
        </p:txBody>
      </p:sp>
      <p:pic>
        <p:nvPicPr>
          <p:cNvPr id="4" name="Picture 3" descr="Graphical user interface, text&#10;&#10;Description automatically generated">
            <a:hlinkClick r:id="rId3"/>
            <a:extLst>
              <a:ext uri="{FF2B5EF4-FFF2-40B4-BE49-F238E27FC236}">
                <a16:creationId xmlns:a16="http://schemas.microsoft.com/office/drawing/2014/main" id="{6ED0E9C4-B1B1-43DE-A8B4-EE2A5FF70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40" y="1690689"/>
            <a:ext cx="4982649" cy="1660883"/>
          </a:xfrm>
          <a:prstGeom prst="rect">
            <a:avLst/>
          </a:prstGeom>
        </p:spPr>
      </p:pic>
      <p:pic>
        <p:nvPicPr>
          <p:cNvPr id="1026" name="Picture 2" descr="Ethics and Compliance Initiative Logo">
            <a:hlinkClick r:id="rId5"/>
            <a:extLst>
              <a:ext uri="{FF2B5EF4-FFF2-40B4-BE49-F238E27FC236}">
                <a16:creationId xmlns:a16="http://schemas.microsoft.com/office/drawing/2014/main" id="{9EE63EF3-AB91-412A-9B4A-0BABF671B6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3267" y="2020209"/>
            <a:ext cx="3330793" cy="8826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7"/>
            <a:extLst>
              <a:ext uri="{FF2B5EF4-FFF2-40B4-BE49-F238E27FC236}">
                <a16:creationId xmlns:a16="http://schemas.microsoft.com/office/drawing/2014/main" id="{2579D1E4-A628-413D-AD12-1275D01D0271}"/>
              </a:ext>
            </a:extLst>
          </p:cNvPr>
          <p:cNvPicPr>
            <a:picLocks noChangeAspect="1"/>
          </p:cNvPicPr>
          <p:nvPr/>
        </p:nvPicPr>
        <p:blipFill>
          <a:blip r:embed="rId8"/>
          <a:stretch>
            <a:fillRect/>
          </a:stretch>
        </p:blipFill>
        <p:spPr>
          <a:xfrm>
            <a:off x="1491449" y="3886733"/>
            <a:ext cx="3352381" cy="1247619"/>
          </a:xfrm>
          <a:prstGeom prst="rect">
            <a:avLst/>
          </a:prstGeom>
        </p:spPr>
      </p:pic>
      <p:sp>
        <p:nvSpPr>
          <p:cNvPr id="3" name="TextBox 2">
            <a:extLst>
              <a:ext uri="{FF2B5EF4-FFF2-40B4-BE49-F238E27FC236}">
                <a16:creationId xmlns:a16="http://schemas.microsoft.com/office/drawing/2014/main" id="{E148FC58-69B8-4E83-9077-032557323CCD}"/>
              </a:ext>
            </a:extLst>
          </p:cNvPr>
          <p:cNvSpPr txBox="1"/>
          <p:nvPr/>
        </p:nvSpPr>
        <p:spPr>
          <a:xfrm>
            <a:off x="628650" y="5637736"/>
            <a:ext cx="5869556" cy="369332"/>
          </a:xfrm>
          <a:prstGeom prst="rect">
            <a:avLst/>
          </a:prstGeom>
          <a:noFill/>
        </p:spPr>
        <p:txBody>
          <a:bodyPr wrap="none" rtlCol="0">
            <a:spAutoFit/>
          </a:bodyPr>
          <a:lstStyle/>
          <a:p>
            <a:r>
              <a:rPr lang="en-US" dirty="0"/>
              <a:t>Interested in accessing materials as a UCCS employee?  </a:t>
            </a:r>
          </a:p>
        </p:txBody>
      </p:sp>
      <p:pic>
        <p:nvPicPr>
          <p:cNvPr id="7" name="Picture 6" descr="Qr code&#10;&#10;Description automatically generated">
            <a:extLst>
              <a:ext uri="{FF2B5EF4-FFF2-40B4-BE49-F238E27FC236}">
                <a16:creationId xmlns:a16="http://schemas.microsoft.com/office/drawing/2014/main" id="{6C5AB97F-4EEC-46CC-AC19-FA87C91AA4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5406" y="4660781"/>
            <a:ext cx="1474706" cy="1474706"/>
          </a:xfrm>
          <a:prstGeom prst="rect">
            <a:avLst/>
          </a:prstGeom>
        </p:spPr>
      </p:pic>
    </p:spTree>
    <p:extLst>
      <p:ext uri="{BB962C8B-B14F-4D97-AF65-F5344CB8AC3E}">
        <p14:creationId xmlns:p14="http://schemas.microsoft.com/office/powerpoint/2010/main" val="50975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658BB73-83E3-455C-9084-635F932F5295}"/>
              </a:ext>
            </a:extLst>
          </p:cNvPr>
          <p:cNvGraphicFramePr>
            <a:graphicFrameLocks noGrp="1"/>
          </p:cNvGraphicFramePr>
          <p:nvPr>
            <p:ph idx="1"/>
            <p:extLst>
              <p:ext uri="{D42A27DB-BD31-4B8C-83A1-F6EECF244321}">
                <p14:modId xmlns:p14="http://schemas.microsoft.com/office/powerpoint/2010/main" val="1161294554"/>
              </p:ext>
            </p:extLst>
          </p:nvPr>
        </p:nvGraphicFramePr>
        <p:xfrm>
          <a:off x="708549" y="1097656"/>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235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9BA4-378B-4F8A-BB85-EED6E3CF2153}"/>
              </a:ext>
            </a:extLst>
          </p:cNvPr>
          <p:cNvSpPr>
            <a:spLocks noGrp="1"/>
          </p:cNvSpPr>
          <p:nvPr>
            <p:ph type="title"/>
          </p:nvPr>
        </p:nvSpPr>
        <p:spPr/>
        <p:txBody>
          <a:bodyPr/>
          <a:lstStyle/>
          <a:p>
            <a:r>
              <a:rPr lang="en-US" dirty="0"/>
              <a:t>UCCS / DFEI Resources</a:t>
            </a:r>
          </a:p>
        </p:txBody>
      </p:sp>
      <p:pic>
        <p:nvPicPr>
          <p:cNvPr id="4" name="Picture 3" descr="Graphical user interface, text&#10;&#10;Description automatically generated">
            <a:hlinkClick r:id="rId3"/>
            <a:extLst>
              <a:ext uri="{FF2B5EF4-FFF2-40B4-BE49-F238E27FC236}">
                <a16:creationId xmlns:a16="http://schemas.microsoft.com/office/drawing/2014/main" id="{6ED0E9C4-B1B1-43DE-A8B4-EE2A5FF70E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40" y="1690689"/>
            <a:ext cx="4982649" cy="1660883"/>
          </a:xfrm>
          <a:prstGeom prst="rect">
            <a:avLst/>
          </a:prstGeom>
        </p:spPr>
      </p:pic>
      <p:pic>
        <p:nvPicPr>
          <p:cNvPr id="1026" name="Picture 2" descr="Ethics and Compliance Initiative Logo">
            <a:hlinkClick r:id="rId5"/>
            <a:extLst>
              <a:ext uri="{FF2B5EF4-FFF2-40B4-BE49-F238E27FC236}">
                <a16:creationId xmlns:a16="http://schemas.microsoft.com/office/drawing/2014/main" id="{9EE63EF3-AB91-412A-9B4A-0BABF671B6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 y="4053324"/>
            <a:ext cx="3330793" cy="8826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7"/>
            <a:extLst>
              <a:ext uri="{FF2B5EF4-FFF2-40B4-BE49-F238E27FC236}">
                <a16:creationId xmlns:a16="http://schemas.microsoft.com/office/drawing/2014/main" id="{2579D1E4-A628-413D-AD12-1275D01D0271}"/>
              </a:ext>
            </a:extLst>
          </p:cNvPr>
          <p:cNvPicPr>
            <a:picLocks noChangeAspect="1"/>
          </p:cNvPicPr>
          <p:nvPr/>
        </p:nvPicPr>
        <p:blipFill>
          <a:blip r:embed="rId8"/>
          <a:stretch>
            <a:fillRect/>
          </a:stretch>
        </p:blipFill>
        <p:spPr>
          <a:xfrm>
            <a:off x="4378379" y="4053324"/>
            <a:ext cx="3352381" cy="1247619"/>
          </a:xfrm>
          <a:prstGeom prst="rect">
            <a:avLst/>
          </a:prstGeom>
        </p:spPr>
      </p:pic>
    </p:spTree>
    <p:extLst>
      <p:ext uri="{BB962C8B-B14F-4D97-AF65-F5344CB8AC3E}">
        <p14:creationId xmlns:p14="http://schemas.microsoft.com/office/powerpoint/2010/main" val="1799291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DA0B19C-FC87-440A-B909-452DF072DF2F}"/>
              </a:ext>
            </a:extLst>
          </p:cNvPr>
          <p:cNvSpPr>
            <a:spLocks noGrp="1"/>
          </p:cNvSpPr>
          <p:nvPr>
            <p:ph type="body" idx="1"/>
          </p:nvPr>
        </p:nvSpPr>
        <p:spPr>
          <a:xfrm>
            <a:off x="703660" y="797654"/>
            <a:ext cx="3868340" cy="823912"/>
          </a:xfrm>
        </p:spPr>
        <p:txBody>
          <a:bodyPr/>
          <a:lstStyle/>
          <a:p>
            <a:r>
              <a:rPr lang="en-US" dirty="0"/>
              <a:t>Ethics			</a:t>
            </a:r>
          </a:p>
        </p:txBody>
      </p:sp>
      <p:sp>
        <p:nvSpPr>
          <p:cNvPr id="5" name="Content Placeholder 4">
            <a:extLst>
              <a:ext uri="{FF2B5EF4-FFF2-40B4-BE49-F238E27FC236}">
                <a16:creationId xmlns:a16="http://schemas.microsoft.com/office/drawing/2014/main" id="{FD11FD05-1FC0-4322-968B-98A2AB1A18A6}"/>
              </a:ext>
            </a:extLst>
          </p:cNvPr>
          <p:cNvSpPr>
            <a:spLocks noGrp="1"/>
          </p:cNvSpPr>
          <p:nvPr>
            <p:ph sz="half" idx="2"/>
          </p:nvPr>
        </p:nvSpPr>
        <p:spPr>
          <a:xfrm>
            <a:off x="464592" y="1895171"/>
            <a:ext cx="2955365" cy="3951288"/>
          </a:xfrm>
        </p:spPr>
        <p:txBody>
          <a:bodyPr>
            <a:normAutofit fontScale="85000" lnSpcReduction="20000"/>
          </a:bodyPr>
          <a:lstStyle/>
          <a:p>
            <a:r>
              <a:rPr lang="en-US" dirty="0"/>
              <a:t>Value system </a:t>
            </a:r>
          </a:p>
          <a:p>
            <a:r>
              <a:rPr lang="en-US" dirty="0"/>
              <a:t>Guide decisions and actions</a:t>
            </a:r>
          </a:p>
          <a:p>
            <a:r>
              <a:rPr lang="en-US" b="0" i="0" dirty="0">
                <a:solidFill>
                  <a:srgbClr val="434343"/>
                </a:solidFill>
                <a:effectLst/>
                <a:latin typeface="Barlow"/>
              </a:rPr>
              <a:t>Doing what is right regardless of what the law says</a:t>
            </a:r>
            <a:endParaRPr lang="en-US" dirty="0"/>
          </a:p>
          <a:p>
            <a:endParaRPr lang="en-US" dirty="0"/>
          </a:p>
          <a:p>
            <a:pPr marL="0" indent="0">
              <a:buNone/>
            </a:pPr>
            <a:r>
              <a:rPr lang="en-US" b="0" i="0" dirty="0">
                <a:solidFill>
                  <a:srgbClr val="194F7D"/>
                </a:solidFill>
                <a:effectLst/>
                <a:latin typeface="Barlow"/>
              </a:rPr>
              <a:t>Ethics Policies Promote the Rationalization for Values and Integrity</a:t>
            </a:r>
          </a:p>
          <a:p>
            <a:pPr marL="0" indent="0">
              <a:buNone/>
            </a:pPr>
            <a:endParaRPr lang="en-US" dirty="0"/>
          </a:p>
        </p:txBody>
      </p:sp>
      <p:sp>
        <p:nvSpPr>
          <p:cNvPr id="6" name="Text Placeholder 5">
            <a:extLst>
              <a:ext uri="{FF2B5EF4-FFF2-40B4-BE49-F238E27FC236}">
                <a16:creationId xmlns:a16="http://schemas.microsoft.com/office/drawing/2014/main" id="{6AE82E95-0286-4C42-A3E3-4D613C65F529}"/>
              </a:ext>
            </a:extLst>
          </p:cNvPr>
          <p:cNvSpPr>
            <a:spLocks noGrp="1"/>
          </p:cNvSpPr>
          <p:nvPr>
            <p:ph type="body" sz="quarter" idx="3"/>
          </p:nvPr>
        </p:nvSpPr>
        <p:spPr>
          <a:xfrm>
            <a:off x="4572000" y="1160366"/>
            <a:ext cx="4041775" cy="639762"/>
          </a:xfrm>
        </p:spPr>
        <p:txBody>
          <a:bodyPr/>
          <a:lstStyle/>
          <a:p>
            <a:r>
              <a:rPr lang="en-US" dirty="0"/>
              <a:t>Compliance</a:t>
            </a:r>
          </a:p>
        </p:txBody>
      </p:sp>
      <p:sp>
        <p:nvSpPr>
          <p:cNvPr id="7" name="Content Placeholder 6">
            <a:extLst>
              <a:ext uri="{FF2B5EF4-FFF2-40B4-BE49-F238E27FC236}">
                <a16:creationId xmlns:a16="http://schemas.microsoft.com/office/drawing/2014/main" id="{106551B6-5A0A-45B4-BE8B-4518BE991AFF}"/>
              </a:ext>
            </a:extLst>
          </p:cNvPr>
          <p:cNvSpPr>
            <a:spLocks noGrp="1"/>
          </p:cNvSpPr>
          <p:nvPr>
            <p:ph sz="quarter" idx="4"/>
          </p:nvPr>
        </p:nvSpPr>
        <p:spPr>
          <a:xfrm>
            <a:off x="4572000" y="1922123"/>
            <a:ext cx="3039815" cy="3951288"/>
          </a:xfrm>
        </p:spPr>
        <p:txBody>
          <a:bodyPr>
            <a:normAutofit fontScale="85000" lnSpcReduction="20000"/>
          </a:bodyPr>
          <a:lstStyle/>
          <a:p>
            <a:r>
              <a:rPr lang="en-US" dirty="0"/>
              <a:t>Rules &amp; Regulations</a:t>
            </a:r>
          </a:p>
          <a:p>
            <a:r>
              <a:rPr lang="en-US" dirty="0"/>
              <a:t>Meet legal requirements</a:t>
            </a:r>
          </a:p>
          <a:p>
            <a:r>
              <a:rPr lang="en-US" dirty="0">
                <a:solidFill>
                  <a:srgbClr val="434343"/>
                </a:solidFill>
                <a:latin typeface="Barlow"/>
              </a:rPr>
              <a:t>A</a:t>
            </a:r>
            <a:r>
              <a:rPr lang="en-US" b="0" i="0" dirty="0">
                <a:solidFill>
                  <a:srgbClr val="434343"/>
                </a:solidFill>
                <a:effectLst/>
                <a:latin typeface="Barlow"/>
              </a:rPr>
              <a:t> reactive word that forces people to make a conscious choice</a:t>
            </a:r>
          </a:p>
          <a:p>
            <a:pPr marL="0" indent="0">
              <a:buNone/>
            </a:pPr>
            <a:endParaRPr lang="en-US" dirty="0"/>
          </a:p>
          <a:p>
            <a:pPr marL="0" indent="0">
              <a:buNone/>
            </a:pPr>
            <a:r>
              <a:rPr lang="en-US" b="0" i="0" dirty="0">
                <a:solidFill>
                  <a:srgbClr val="194F7D"/>
                </a:solidFill>
                <a:effectLst/>
                <a:latin typeface="Barlow"/>
              </a:rPr>
              <a:t>Compliance Policies Discourage Opportunities for Rule-Breaking</a:t>
            </a:r>
          </a:p>
          <a:p>
            <a:endParaRPr lang="en-US" dirty="0"/>
          </a:p>
        </p:txBody>
      </p:sp>
      <p:pic>
        <p:nvPicPr>
          <p:cNvPr id="10" name="Graphic 9" descr="Gavel with solid fill">
            <a:extLst>
              <a:ext uri="{FF2B5EF4-FFF2-40B4-BE49-F238E27FC236}">
                <a16:creationId xmlns:a16="http://schemas.microsoft.com/office/drawing/2014/main" id="{3872ED75-C8BB-486D-9DF9-95429EADDD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4531" y="929830"/>
            <a:ext cx="914400" cy="914400"/>
          </a:xfrm>
          <a:prstGeom prst="rect">
            <a:avLst/>
          </a:prstGeom>
        </p:spPr>
      </p:pic>
      <p:pic>
        <p:nvPicPr>
          <p:cNvPr id="12" name="Graphic 11" descr="Map compass with solid fill">
            <a:extLst>
              <a:ext uri="{FF2B5EF4-FFF2-40B4-BE49-F238E27FC236}">
                <a16:creationId xmlns:a16="http://schemas.microsoft.com/office/drawing/2014/main" id="{B05FE34F-70F8-407B-8055-EDE0832F77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93553" y="993279"/>
            <a:ext cx="914400" cy="914400"/>
          </a:xfrm>
          <a:prstGeom prst="rect">
            <a:avLst/>
          </a:prstGeom>
        </p:spPr>
      </p:pic>
      <p:sp>
        <p:nvSpPr>
          <p:cNvPr id="15" name="Oval 14">
            <a:extLst>
              <a:ext uri="{FF2B5EF4-FFF2-40B4-BE49-F238E27FC236}">
                <a16:creationId xmlns:a16="http://schemas.microsoft.com/office/drawing/2014/main" id="{C73A9D62-A56F-4478-8CE5-4E9FD77CE075}"/>
              </a:ext>
            </a:extLst>
          </p:cNvPr>
          <p:cNvSpPr/>
          <p:nvPr/>
        </p:nvSpPr>
        <p:spPr>
          <a:xfrm>
            <a:off x="7758013" y="144349"/>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tangle 15" descr="Scales of Justice">
            <a:extLst>
              <a:ext uri="{FF2B5EF4-FFF2-40B4-BE49-F238E27FC236}">
                <a16:creationId xmlns:a16="http://schemas.microsoft.com/office/drawing/2014/main" id="{AF3411B1-2C48-4BEF-B714-EFFA3BABC39C}"/>
              </a:ext>
            </a:extLst>
          </p:cNvPr>
          <p:cNvSpPr/>
          <p:nvPr/>
        </p:nvSpPr>
        <p:spPr>
          <a:xfrm>
            <a:off x="7984471" y="360352"/>
            <a:ext cx="609697" cy="609697"/>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25467120"/>
      </p:ext>
    </p:extLst>
  </p:cSld>
  <p:clrMapOvr>
    <a:masterClrMapping/>
  </p:clrMapOvr>
  <p:transition spd="med" advTm="172827">
    <p:fade thruBlk="1"/>
  </p:transition>
  <p:extLst>
    <p:ext uri="{E180D4A7-C9FB-4DFB-919C-405C955672EB}">
      <p14:showEvtLst xmlns:p14="http://schemas.microsoft.com/office/powerpoint/2010/main">
        <p14:playEvt time="0" objId="8"/>
        <p14:stopEvt time="172348" objId="8"/>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C73A9D62-A56F-4478-8CE5-4E9FD77CE075}"/>
              </a:ext>
            </a:extLst>
          </p:cNvPr>
          <p:cNvSpPr/>
          <p:nvPr/>
        </p:nvSpPr>
        <p:spPr>
          <a:xfrm>
            <a:off x="7758013" y="144349"/>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tangle 15" descr="Scales of Justice">
            <a:extLst>
              <a:ext uri="{FF2B5EF4-FFF2-40B4-BE49-F238E27FC236}">
                <a16:creationId xmlns:a16="http://schemas.microsoft.com/office/drawing/2014/main" id="{AF3411B1-2C48-4BEF-B714-EFFA3BABC39C}"/>
              </a:ext>
            </a:extLst>
          </p:cNvPr>
          <p:cNvSpPr/>
          <p:nvPr/>
        </p:nvSpPr>
        <p:spPr>
          <a:xfrm>
            <a:off x="7984471" y="360352"/>
            <a:ext cx="609697" cy="60969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aphicFrame>
        <p:nvGraphicFramePr>
          <p:cNvPr id="18" name="Diagram 17">
            <a:extLst>
              <a:ext uri="{FF2B5EF4-FFF2-40B4-BE49-F238E27FC236}">
                <a16:creationId xmlns:a16="http://schemas.microsoft.com/office/drawing/2014/main" id="{8CFB23C1-8199-4286-8C29-5DE6D3A6B282}"/>
              </a:ext>
            </a:extLst>
          </p:cNvPr>
          <p:cNvGraphicFramePr/>
          <p:nvPr>
            <p:extLst>
              <p:ext uri="{D42A27DB-BD31-4B8C-83A1-F6EECF244321}">
                <p14:modId xmlns:p14="http://schemas.microsoft.com/office/powerpoint/2010/main" val="3136135675"/>
              </p:ext>
            </p:extLst>
          </p:nvPr>
        </p:nvGraphicFramePr>
        <p:xfrm>
          <a:off x="514905" y="1100831"/>
          <a:ext cx="8229600" cy="47584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13914096"/>
      </p:ext>
    </p:extLst>
  </p:cSld>
  <p:clrMapOvr>
    <a:masterClrMapping/>
  </p:clrMapOvr>
  <p:transition spd="med" advTm="172827">
    <p:fade thruBlk="1"/>
  </p:transition>
  <p:extLst>
    <p:ext uri="{E180D4A7-C9FB-4DFB-919C-405C955672EB}">
      <p14:showEvtLst xmlns:p14="http://schemas.microsoft.com/office/powerpoint/2010/main">
        <p14:playEvt time="0" objId="8"/>
        <p14:stopEvt time="172348" objId="8"/>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Diagram&#10;&#10;Description automatically generated">
            <a:extLst>
              <a:ext uri="{FF2B5EF4-FFF2-40B4-BE49-F238E27FC236}">
                <a16:creationId xmlns:a16="http://schemas.microsoft.com/office/drawing/2014/main" id="{39180940-89AC-4AE6-ABA7-523D1357F529}"/>
              </a:ext>
            </a:extLst>
          </p:cNvPr>
          <p:cNvPicPr>
            <a:picLocks noChangeAspect="1"/>
          </p:cNvPicPr>
          <p:nvPr/>
        </p:nvPicPr>
        <p:blipFill rotWithShape="1">
          <a:blip r:embed="rId2">
            <a:extLst>
              <a:ext uri="{28A0092B-C50C-407E-A947-70E740481C1C}">
                <a14:useLocalDpi xmlns:a14="http://schemas.microsoft.com/office/drawing/2010/main" val="0"/>
              </a:ext>
            </a:extLst>
          </a:blip>
          <a:srcRect t="12071" b="20587"/>
          <a:stretch/>
        </p:blipFill>
        <p:spPr>
          <a:xfrm>
            <a:off x="20" y="0"/>
            <a:ext cx="914398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p:spPr>
      </p:pic>
      <p:sp>
        <p:nvSpPr>
          <p:cNvPr id="2" name="Oval 1">
            <a:extLst>
              <a:ext uri="{FF2B5EF4-FFF2-40B4-BE49-F238E27FC236}">
                <a16:creationId xmlns:a16="http://schemas.microsoft.com/office/drawing/2014/main" id="{874CDB72-1B51-4955-A746-0127BBBD5B1D}"/>
              </a:ext>
            </a:extLst>
          </p:cNvPr>
          <p:cNvSpPr/>
          <p:nvPr/>
        </p:nvSpPr>
        <p:spPr>
          <a:xfrm>
            <a:off x="7680537" y="225514"/>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Rectangle 2" descr="Help">
            <a:extLst>
              <a:ext uri="{FF2B5EF4-FFF2-40B4-BE49-F238E27FC236}">
                <a16:creationId xmlns:a16="http://schemas.microsoft.com/office/drawing/2014/main" id="{D0EDE2C4-C193-4813-9067-7AA52219F524}"/>
              </a:ext>
            </a:extLst>
          </p:cNvPr>
          <p:cNvSpPr/>
          <p:nvPr/>
        </p:nvSpPr>
        <p:spPr>
          <a:xfrm>
            <a:off x="7906995" y="478605"/>
            <a:ext cx="609697" cy="60969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48239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val 1">
            <a:extLst>
              <a:ext uri="{FF2B5EF4-FFF2-40B4-BE49-F238E27FC236}">
                <a16:creationId xmlns:a16="http://schemas.microsoft.com/office/drawing/2014/main" id="{874CDB72-1B51-4955-A746-0127BBBD5B1D}"/>
              </a:ext>
            </a:extLst>
          </p:cNvPr>
          <p:cNvSpPr/>
          <p:nvPr/>
        </p:nvSpPr>
        <p:spPr>
          <a:xfrm>
            <a:off x="7680537" y="225514"/>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Rectangle 2" descr="Help">
            <a:extLst>
              <a:ext uri="{FF2B5EF4-FFF2-40B4-BE49-F238E27FC236}">
                <a16:creationId xmlns:a16="http://schemas.microsoft.com/office/drawing/2014/main" id="{D0EDE2C4-C193-4813-9067-7AA52219F524}"/>
              </a:ext>
            </a:extLst>
          </p:cNvPr>
          <p:cNvSpPr/>
          <p:nvPr/>
        </p:nvSpPr>
        <p:spPr>
          <a:xfrm>
            <a:off x="7906995" y="478605"/>
            <a:ext cx="609697" cy="60969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aphicFrame>
        <p:nvGraphicFramePr>
          <p:cNvPr id="4" name="Table 3">
            <a:extLst>
              <a:ext uri="{FF2B5EF4-FFF2-40B4-BE49-F238E27FC236}">
                <a16:creationId xmlns:a16="http://schemas.microsoft.com/office/drawing/2014/main" id="{1B578C12-4CAF-4EA1-8DF5-6A40F71ED2AE}"/>
              </a:ext>
            </a:extLst>
          </p:cNvPr>
          <p:cNvGraphicFramePr>
            <a:graphicFrameLocks noGrp="1"/>
          </p:cNvGraphicFramePr>
          <p:nvPr>
            <p:extLst>
              <p:ext uri="{D42A27DB-BD31-4B8C-83A1-F6EECF244321}">
                <p14:modId xmlns:p14="http://schemas.microsoft.com/office/powerpoint/2010/main" val="4133875478"/>
              </p:ext>
            </p:extLst>
          </p:nvPr>
        </p:nvGraphicFramePr>
        <p:xfrm>
          <a:off x="770693" y="1459484"/>
          <a:ext cx="7972459" cy="1969516"/>
        </p:xfrm>
        <a:graphic>
          <a:graphicData uri="http://schemas.openxmlformats.org/drawingml/2006/table">
            <a:tbl>
              <a:tblPr firstRow="1" firstCol="1" bandRow="1">
                <a:tableStyleId>{5C22544A-7EE6-4342-B048-85BDC9FD1C3A}</a:tableStyleId>
              </a:tblPr>
              <a:tblGrid>
                <a:gridCol w="7972459">
                  <a:extLst>
                    <a:ext uri="{9D8B030D-6E8A-4147-A177-3AD203B41FA5}">
                      <a16:colId xmlns:a16="http://schemas.microsoft.com/office/drawing/2014/main" val="1381433209"/>
                    </a:ext>
                  </a:extLst>
                </a:gridCol>
              </a:tblGrid>
              <a:tr h="1062614">
                <a:tc>
                  <a:txBody>
                    <a:bodyPr/>
                    <a:lstStyle/>
                    <a:p>
                      <a:pPr marL="0" marR="0" algn="ctr">
                        <a:lnSpc>
                          <a:spcPct val="150000"/>
                        </a:lnSpc>
                        <a:spcBef>
                          <a:spcPts val="0"/>
                        </a:spcBef>
                        <a:spcAft>
                          <a:spcPts val="0"/>
                        </a:spcAft>
                      </a:pPr>
                      <a:r>
                        <a:rPr lang="en-US" sz="2000" dirty="0">
                          <a:effectLst/>
                        </a:rPr>
                        <a:t>"Employees are picking employers that are aligned with them on impact, or personal values. People didn’t used to talk about values. That said, today, values and purpose resonate very differently than compliance, or conduct."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1880301288"/>
                  </a:ext>
                </a:extLst>
              </a:tr>
            </a:tbl>
          </a:graphicData>
        </a:graphic>
      </p:graphicFrame>
      <p:pic>
        <p:nvPicPr>
          <p:cNvPr id="7" name="Picture 6" descr="A person sitting in a chair&#10;&#10;Description automatically generated with medium confidence">
            <a:extLst>
              <a:ext uri="{FF2B5EF4-FFF2-40B4-BE49-F238E27FC236}">
                <a16:creationId xmlns:a16="http://schemas.microsoft.com/office/drawing/2014/main" id="{0198FEAF-AEF5-43BB-AEF1-A424A2F0E0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108769" y="3897361"/>
            <a:ext cx="2924175" cy="1181100"/>
          </a:xfrm>
          <a:prstGeom prst="rect">
            <a:avLst/>
          </a:prstGeom>
          <a:noFill/>
          <a:ln>
            <a:noFill/>
          </a:ln>
        </p:spPr>
      </p:pic>
    </p:spTree>
    <p:extLst>
      <p:ext uri="{BB962C8B-B14F-4D97-AF65-F5344CB8AC3E}">
        <p14:creationId xmlns:p14="http://schemas.microsoft.com/office/powerpoint/2010/main" val="5308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731F6DF-9D15-4F4A-B668-F253378AE0EC}"/>
              </a:ext>
            </a:extLst>
          </p:cNvPr>
          <p:cNvSpPr/>
          <p:nvPr/>
        </p:nvSpPr>
        <p:spPr>
          <a:xfrm>
            <a:off x="7724926" y="198880"/>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Rectangle 2" descr="Key">
            <a:extLst>
              <a:ext uri="{FF2B5EF4-FFF2-40B4-BE49-F238E27FC236}">
                <a16:creationId xmlns:a16="http://schemas.microsoft.com/office/drawing/2014/main" id="{175337C8-151E-425C-9E70-7B7E674B6B56}"/>
              </a:ext>
            </a:extLst>
          </p:cNvPr>
          <p:cNvSpPr/>
          <p:nvPr/>
        </p:nvSpPr>
        <p:spPr>
          <a:xfrm>
            <a:off x="7951384" y="425338"/>
            <a:ext cx="609697" cy="60969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4" name="Picture 3">
            <a:extLst>
              <a:ext uri="{FF2B5EF4-FFF2-40B4-BE49-F238E27FC236}">
                <a16:creationId xmlns:a16="http://schemas.microsoft.com/office/drawing/2014/main" id="{BA47D981-F24D-4ED2-BE4A-7B59700385FC}"/>
              </a:ext>
            </a:extLst>
          </p:cNvPr>
          <p:cNvPicPr>
            <a:picLocks noChangeAspect="1"/>
          </p:cNvPicPr>
          <p:nvPr/>
        </p:nvPicPr>
        <p:blipFill rotWithShape="1">
          <a:blip r:embed="rId4"/>
          <a:srcRect l="7939" t="5172" r="4553" b="3101"/>
          <a:stretch/>
        </p:blipFill>
        <p:spPr>
          <a:xfrm>
            <a:off x="1731145" y="353903"/>
            <a:ext cx="5513033" cy="5372379"/>
          </a:xfrm>
          <a:prstGeom prst="rect">
            <a:avLst/>
          </a:prstGeom>
        </p:spPr>
      </p:pic>
    </p:spTree>
    <p:extLst>
      <p:ext uri="{BB962C8B-B14F-4D97-AF65-F5344CB8AC3E}">
        <p14:creationId xmlns:p14="http://schemas.microsoft.com/office/powerpoint/2010/main" val="42749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731F6DF-9D15-4F4A-B668-F253378AE0EC}"/>
              </a:ext>
            </a:extLst>
          </p:cNvPr>
          <p:cNvSpPr/>
          <p:nvPr/>
        </p:nvSpPr>
        <p:spPr>
          <a:xfrm>
            <a:off x="7724926" y="198880"/>
            <a:ext cx="1062615" cy="106261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Rectangle 2" descr="Key">
            <a:extLst>
              <a:ext uri="{FF2B5EF4-FFF2-40B4-BE49-F238E27FC236}">
                <a16:creationId xmlns:a16="http://schemas.microsoft.com/office/drawing/2014/main" id="{175337C8-151E-425C-9E70-7B7E674B6B56}"/>
              </a:ext>
            </a:extLst>
          </p:cNvPr>
          <p:cNvSpPr/>
          <p:nvPr/>
        </p:nvSpPr>
        <p:spPr>
          <a:xfrm>
            <a:off x="7951384" y="425338"/>
            <a:ext cx="609697" cy="60969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5" name="Picture 4">
            <a:extLst>
              <a:ext uri="{FF2B5EF4-FFF2-40B4-BE49-F238E27FC236}">
                <a16:creationId xmlns:a16="http://schemas.microsoft.com/office/drawing/2014/main" id="{01BDFDE4-1E33-4272-B200-74DD8925B587}"/>
              </a:ext>
            </a:extLst>
          </p:cNvPr>
          <p:cNvPicPr>
            <a:picLocks noChangeAspect="1"/>
          </p:cNvPicPr>
          <p:nvPr/>
        </p:nvPicPr>
        <p:blipFill>
          <a:blip r:embed="rId5"/>
          <a:stretch>
            <a:fillRect/>
          </a:stretch>
        </p:blipFill>
        <p:spPr>
          <a:xfrm>
            <a:off x="0" y="1929740"/>
            <a:ext cx="9144000" cy="2998519"/>
          </a:xfrm>
          <a:prstGeom prst="rect">
            <a:avLst/>
          </a:prstGeom>
        </p:spPr>
      </p:pic>
      <p:sp>
        <p:nvSpPr>
          <p:cNvPr id="7" name="TextBox 6">
            <a:extLst>
              <a:ext uri="{FF2B5EF4-FFF2-40B4-BE49-F238E27FC236}">
                <a16:creationId xmlns:a16="http://schemas.microsoft.com/office/drawing/2014/main" id="{4DD6B849-9FFC-45CD-BB7E-012971B31C1E}"/>
              </a:ext>
            </a:extLst>
          </p:cNvPr>
          <p:cNvSpPr txBox="1"/>
          <p:nvPr/>
        </p:nvSpPr>
        <p:spPr>
          <a:xfrm>
            <a:off x="994299" y="905522"/>
            <a:ext cx="4643021" cy="584775"/>
          </a:xfrm>
          <a:prstGeom prst="rect">
            <a:avLst/>
          </a:prstGeom>
          <a:noFill/>
        </p:spPr>
        <p:txBody>
          <a:bodyPr wrap="square">
            <a:spAutoFit/>
          </a:bodyPr>
          <a:lstStyle/>
          <a:p>
            <a:pPr algn="l"/>
            <a:r>
              <a:rPr lang="en-US" sz="3200" b="0" i="0" u="none" strike="noStrike" baseline="0" dirty="0">
                <a:solidFill>
                  <a:srgbClr val="0C2074"/>
                </a:solidFill>
                <a:latin typeface="HelveticaNeueLTPro-Bd"/>
              </a:rPr>
              <a:t>Psychological safety </a:t>
            </a:r>
            <a:endParaRPr lang="en-US" sz="3200" dirty="0"/>
          </a:p>
        </p:txBody>
      </p:sp>
    </p:spTree>
    <p:extLst>
      <p:ext uri="{BB962C8B-B14F-4D97-AF65-F5344CB8AC3E}">
        <p14:creationId xmlns:p14="http://schemas.microsoft.com/office/powerpoint/2010/main" val="350624591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766F54"/>
      </a:dk2>
      <a:lt2>
        <a:srgbClr val="E3EACF"/>
      </a:lt2>
      <a:accent1>
        <a:srgbClr val="CFB87C"/>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ustom 1">
      <a:majorFont>
        <a:latin typeface="Helvetica 65 Medium"/>
        <a:ea typeface=""/>
        <a:cs typeface=""/>
      </a:majorFont>
      <a:minorFont>
        <a:latin typeface="Helvetica 45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UCCS cobranded</Template>
  <TotalTime>152</TotalTime>
  <Words>323</Words>
  <Application>Microsoft Office PowerPoint</Application>
  <PresentationFormat>On-screen Show (4:3)</PresentationFormat>
  <Paragraphs>74</Paragraphs>
  <Slides>19</Slides>
  <Notes>12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Barlow</vt:lpstr>
      <vt:lpstr>Calibri</vt:lpstr>
      <vt:lpstr>Helvetica 45 Light</vt:lpstr>
      <vt:lpstr>Helvetica 65 Medium</vt:lpstr>
      <vt:lpstr>HelveticaNeueLTPro-Bd</vt:lpstr>
      <vt:lpstr>Open Sans</vt:lpstr>
      <vt:lpstr>Times New Roman</vt:lpstr>
      <vt:lpstr>Office Theme</vt:lpstr>
      <vt:lpstr>Ethics &amp; Compliance in Business</vt:lpstr>
      <vt:lpstr>PowerPoint Presentation</vt:lpstr>
      <vt:lpstr>UCCS / DFEI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Description</vt:lpstr>
      <vt:lpstr>PowerPoint Presentation</vt:lpstr>
      <vt:lpstr>PowerPoint Presentation</vt:lpstr>
      <vt:lpstr>UCCS / DFEI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&amp; Compliance in Business</dc:title>
  <dc:creator>Tracy Gonzalez Padron</dc:creator>
  <cp:lastModifiedBy>Tracy Gonzalez Padron</cp:lastModifiedBy>
  <cp:revision>4</cp:revision>
  <cp:lastPrinted>2021-10-06T16:34:04Z</cp:lastPrinted>
  <dcterms:created xsi:type="dcterms:W3CDTF">2021-10-01T22:33:10Z</dcterms:created>
  <dcterms:modified xsi:type="dcterms:W3CDTF">2021-10-06T16:36:09Z</dcterms:modified>
</cp:coreProperties>
</file>